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5.xml" ContentType="application/vnd.openxmlformats-officedocument.them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6.xml" ContentType="application/vnd.openxmlformats-officedocument.them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7.xml" ContentType="application/vnd.openxmlformats-officedocument.them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8.xml" ContentType="application/vnd.openxmlformats-officedocument.them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5"/>
    <p:sldMasterId id="2147483676" r:id="rId6"/>
    <p:sldMasterId id="2147483704" r:id="rId7"/>
    <p:sldMasterId id="2147483732" r:id="rId8"/>
    <p:sldMasterId id="2147483760" r:id="rId9"/>
    <p:sldMasterId id="2147483788" r:id="rId10"/>
    <p:sldMasterId id="2147483797" r:id="rId11"/>
    <p:sldMasterId id="2147483806" r:id="rId12"/>
    <p:sldMasterId id="2147483834" r:id="rId13"/>
  </p:sldMasterIdLst>
  <p:notesMasterIdLst>
    <p:notesMasterId r:id="rId42"/>
  </p:notesMasterIdLst>
  <p:handoutMasterIdLst>
    <p:handoutMasterId r:id="rId43"/>
  </p:handoutMasterIdLst>
  <p:sldIdLst>
    <p:sldId id="292" r:id="rId14"/>
    <p:sldId id="279" r:id="rId15"/>
    <p:sldId id="323" r:id="rId16"/>
    <p:sldId id="297" r:id="rId17"/>
    <p:sldId id="324" r:id="rId18"/>
    <p:sldId id="299" r:id="rId19"/>
    <p:sldId id="325" r:id="rId20"/>
    <p:sldId id="301" r:id="rId21"/>
    <p:sldId id="302" r:id="rId22"/>
    <p:sldId id="326" r:id="rId23"/>
    <p:sldId id="305" r:id="rId24"/>
    <p:sldId id="306" r:id="rId25"/>
    <p:sldId id="307" r:id="rId26"/>
    <p:sldId id="308" r:id="rId27"/>
    <p:sldId id="309" r:id="rId28"/>
    <p:sldId id="310" r:id="rId29"/>
    <p:sldId id="311" r:id="rId30"/>
    <p:sldId id="312" r:id="rId31"/>
    <p:sldId id="313" r:id="rId32"/>
    <p:sldId id="314" r:id="rId33"/>
    <p:sldId id="315" r:id="rId34"/>
    <p:sldId id="316" r:id="rId35"/>
    <p:sldId id="317" r:id="rId36"/>
    <p:sldId id="318" r:id="rId37"/>
    <p:sldId id="319" r:id="rId38"/>
    <p:sldId id="320" r:id="rId39"/>
    <p:sldId id="321" r:id="rId40"/>
    <p:sldId id="258" r:id="rId41"/>
  </p:sldIdLst>
  <p:sldSz cx="9144000" cy="5143500" type="screen16x9"/>
  <p:notesSz cx="6858000" cy="9144000"/>
  <p:custDataLst>
    <p:tags r:id="rId4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A1"/>
    <a:srgbClr val="FFFFCC"/>
    <a:srgbClr val="BFBFBF"/>
    <a:srgbClr val="CBD3E0"/>
    <a:srgbClr val="262673"/>
    <a:srgbClr val="0D29B3"/>
    <a:srgbClr val="0B239B"/>
    <a:srgbClr val="210D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8951" autoAdjust="0"/>
    <p:restoredTop sz="95737" autoAdjust="0"/>
  </p:normalViewPr>
  <p:slideViewPr>
    <p:cSldViewPr>
      <p:cViewPr varScale="1">
        <p:scale>
          <a:sx n="92" d="100"/>
          <a:sy n="92" d="100"/>
        </p:scale>
        <p:origin x="1134" y="78"/>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p:scale>
          <a:sx n="200" d="100"/>
          <a:sy n="200" d="100"/>
        </p:scale>
        <p:origin x="-72" y="313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9.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3" Type="http://schemas.openxmlformats.org/officeDocument/2006/relationships/customXml" Target="../customXml/item3.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Master" Target="slideMasters/slideMaster3.xml"/><Relationship Id="rId12" Type="http://schemas.openxmlformats.org/officeDocument/2006/relationships/slideMaster" Target="slideMasters/slideMaster8.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41" Type="http://schemas.openxmlformats.org/officeDocument/2006/relationships/slide" Target="slides/slide28.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Master" Target="slideMasters/slideMaster7.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microsoft.com/office/2015/10/relationships/revisionInfo" Target="revisionInfo.xml"/><Relationship Id="rId10" Type="http://schemas.openxmlformats.org/officeDocument/2006/relationships/slideMaster" Target="slideMasters/slideMaster6.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tags" Target="tags/tag1.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Master" Target="slideMasters/slideMaster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40.wmf"/><Relationship Id="rId7" Type="http://schemas.openxmlformats.org/officeDocument/2006/relationships/image" Target="../media/image44.wmf"/><Relationship Id="rId2" Type="http://schemas.openxmlformats.org/officeDocument/2006/relationships/image" Target="../media/image39.wmf"/><Relationship Id="rId1" Type="http://schemas.openxmlformats.org/officeDocument/2006/relationships/image" Target="../media/image38.wmf"/><Relationship Id="rId6" Type="http://schemas.openxmlformats.org/officeDocument/2006/relationships/image" Target="../media/image43.wmf"/><Relationship Id="rId5" Type="http://schemas.openxmlformats.org/officeDocument/2006/relationships/image" Target="../media/image42.wmf"/><Relationship Id="rId4" Type="http://schemas.openxmlformats.org/officeDocument/2006/relationships/image" Target="../media/image4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5.e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4"/>
          <p:cNvSpPr>
            <a:spLocks noGrp="1"/>
          </p:cNvSpPr>
          <p:nvPr>
            <p:ph type="sldNum" sz="quarter" idx="3"/>
          </p:nvPr>
        </p:nvSpPr>
        <p:spPr>
          <a:xfrm>
            <a:off x="6059767" y="8532440"/>
            <a:ext cx="624167" cy="371986"/>
          </a:xfrm>
          <a:prstGeom prst="rect">
            <a:avLst/>
          </a:prstGeom>
        </p:spPr>
        <p:txBody>
          <a:bodyPr vert="horz" lIns="91440" tIns="45720" rIns="91440" bIns="45720" rtlCol="0" anchor="b"/>
          <a:lstStyle>
            <a:lvl1pPr algn="r">
              <a:defRPr sz="1200"/>
            </a:lvl1pPr>
          </a:lstStyle>
          <a:p>
            <a:fld id="{AD910B12-E528-4D59-95AD-82AFC587F8BD}" type="slidenum">
              <a:rPr lang="nl-NL" sz="1000" smtClean="0">
                <a:latin typeface="Verdana" pitchFamily="34" charset="0"/>
                <a:ea typeface="Verdana" pitchFamily="34" charset="0"/>
                <a:cs typeface="Verdana" pitchFamily="34" charset="0"/>
              </a:rPr>
              <a:pPr/>
              <a:t>‹#›</a:t>
            </a:fld>
            <a:endParaRPr lang="nl-NL" sz="1000" dirty="0">
              <a:latin typeface="Verdana" pitchFamily="34" charset="0"/>
              <a:ea typeface="Verdana" pitchFamily="34" charset="0"/>
              <a:cs typeface="Verdana" pitchFamily="34" charset="0"/>
            </a:endParaRPr>
          </a:p>
        </p:txBody>
      </p:sp>
      <p:sp>
        <p:nvSpPr>
          <p:cNvPr id="7" name="AddNotifier#2"/>
          <p:cNvSpPr txBox="1">
            <a:spLocks noChangeArrowheads="1"/>
          </p:cNvSpPr>
          <p:nvPr/>
        </p:nvSpPr>
        <p:spPr bwMode="auto">
          <a:xfrm>
            <a:off x="228898" y="8544386"/>
            <a:ext cx="59135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r>
              <a:rPr lang="en-US" sz="500">
                <a:latin typeface="Verdana" pitchFamily="34" charset="0"/>
                <a:ea typeface="Verdana" pitchFamily="34" charset="0"/>
                <a:cs typeface="Verdana" pitchFamily="34" charset="0"/>
              </a:rPr>
              <a:t>Atos, the Atos logo, Atos Codex, Atos Consulting, Atos Worldgrid, Worldline, BlueKiwi, Bull, Canopy the Open Cloud Company, Unify, Yunano, Zero Email, Zero Email Certified and The Zero Email Company are registered trademarks of the Atos group. November 2016. © 2016 Atos. Confidential information owned by Atos, to be used by the recipient only. This document, or any part of it, may not be reproduced, copied, circulated and/or distributed nor quoted without prior written approval from Atos.</a:t>
            </a:r>
            <a:endParaRPr lang="en-US" sz="500" dirty="0">
              <a:latin typeface="Verdana" pitchFamily="34" charset="0"/>
              <a:ea typeface="Verdana" pitchFamily="34" charset="0"/>
              <a:cs typeface="Verdana" pitchFamily="34" charset="0"/>
            </a:endParaRPr>
          </a:p>
        </p:txBody>
      </p:sp>
      <p:pic>
        <p:nvPicPr>
          <p:cNvPr id="8" name="Picture 7"/>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301208" y="96623"/>
            <a:ext cx="1412776" cy="514937"/>
          </a:xfrm>
          <a:prstGeom prst="rect">
            <a:avLst/>
          </a:prstGeom>
        </p:spPr>
      </p:pic>
    </p:spTree>
    <p:extLst>
      <p:ext uri="{BB962C8B-B14F-4D97-AF65-F5344CB8AC3E}">
        <p14:creationId xmlns:p14="http://schemas.microsoft.com/office/powerpoint/2010/main" val="30356912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4"/>
          <p:cNvSpPr>
            <a:spLocks noGrp="1"/>
          </p:cNvSpPr>
          <p:nvPr>
            <p:ph type="sldNum" sz="quarter" idx="5"/>
          </p:nvPr>
        </p:nvSpPr>
        <p:spPr>
          <a:xfrm>
            <a:off x="6059767" y="8532440"/>
            <a:ext cx="624167" cy="371986"/>
          </a:xfrm>
          <a:prstGeom prst="rect">
            <a:avLst/>
          </a:prstGeom>
        </p:spPr>
        <p:txBody>
          <a:bodyPr vert="horz" lIns="91440" tIns="45720" rIns="91440" bIns="45720" rtlCol="0" anchor="b"/>
          <a:lstStyle>
            <a:lvl1pPr algn="r">
              <a:defRPr sz="1200"/>
            </a:lvl1pPr>
          </a:lstStyle>
          <a:p>
            <a:fld id="{AD910B12-E528-4D59-95AD-82AFC587F8BD}" type="slidenum">
              <a:rPr lang="nl-NL" sz="1000" smtClean="0">
                <a:latin typeface="Verdana" pitchFamily="34" charset="0"/>
                <a:ea typeface="Verdana" pitchFamily="34" charset="0"/>
                <a:cs typeface="Verdana" pitchFamily="34" charset="0"/>
              </a:rPr>
              <a:pPr/>
              <a:t>‹#›</a:t>
            </a:fld>
            <a:endParaRPr lang="nl-NL" sz="1000" dirty="0">
              <a:latin typeface="Verdana" pitchFamily="34" charset="0"/>
              <a:ea typeface="Verdana" pitchFamily="34" charset="0"/>
              <a:cs typeface="Verdana" pitchFamily="34" charset="0"/>
            </a:endParaRPr>
          </a:p>
        </p:txBody>
      </p:sp>
      <p:sp>
        <p:nvSpPr>
          <p:cNvPr id="9" name="AddNotifier#3"/>
          <p:cNvSpPr txBox="1">
            <a:spLocks noChangeArrowheads="1"/>
          </p:cNvSpPr>
          <p:nvPr/>
        </p:nvSpPr>
        <p:spPr bwMode="auto">
          <a:xfrm>
            <a:off x="228898" y="8544386"/>
            <a:ext cx="59135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r>
              <a:rPr lang="en-US" sz="500">
                <a:latin typeface="Verdana" pitchFamily="34" charset="0"/>
                <a:ea typeface="Verdana" pitchFamily="34" charset="0"/>
                <a:cs typeface="Verdana" pitchFamily="34" charset="0"/>
              </a:rPr>
              <a:t>Atos, the Atos logo, Atos Codex, Atos Consulting, Atos Worldgrid, Worldline, BlueKiwi, Bull, Canopy the Open Cloud Company, Unify, Yunano, Zero Email, Zero Email Certified and The Zero Email Company are registered trademarks of the Atos group. November 2016. © 2016 Atos. Confidential information owned by Atos, to be used by the recipient only. This document, or any part of it, may not be reproduced, copied, circulated and/or distributed nor quoted without prior written approval from Atos.</a:t>
            </a:r>
            <a:endParaRPr lang="en-US" sz="500" dirty="0">
              <a:latin typeface="Verdana" pitchFamily="34" charset="0"/>
              <a:ea typeface="Verdana" pitchFamily="34" charset="0"/>
              <a:cs typeface="Verdana" pitchFamily="34" charset="0"/>
            </a:endParaRP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5025" t="26798" r="5868" b="27271"/>
          <a:stretch/>
        </p:blipFill>
        <p:spPr>
          <a:xfrm>
            <a:off x="5301208" y="96623"/>
            <a:ext cx="1412776" cy="514937"/>
          </a:xfrm>
          <a:prstGeom prst="rect">
            <a:avLst/>
          </a:prstGeom>
        </p:spPr>
      </p:pic>
    </p:spTree>
    <p:extLst>
      <p:ext uri="{BB962C8B-B14F-4D97-AF65-F5344CB8AC3E}">
        <p14:creationId xmlns:p14="http://schemas.microsoft.com/office/powerpoint/2010/main" val="4242528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465634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4</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874634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7</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7207998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2.xml"/><Relationship Id="rId1" Type="http://schemas.openxmlformats.org/officeDocument/2006/relationships/vmlDrawing" Target="../drawings/vmlDrawing11.vml"/><Relationship Id="rId6" Type="http://schemas.openxmlformats.org/officeDocument/2006/relationships/image" Target="../media/image26.emf"/><Relationship Id="rId5" Type="http://schemas.openxmlformats.org/officeDocument/2006/relationships/oleObject" Target="../embeddings/oleObject11.bin"/><Relationship Id="rId4" Type="http://schemas.openxmlformats.org/officeDocument/2006/relationships/image" Target="../media/image27.jpg"/></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3.xml"/><Relationship Id="rId1" Type="http://schemas.openxmlformats.org/officeDocument/2006/relationships/vmlDrawing" Target="../drawings/vmlDrawing12.vml"/><Relationship Id="rId5" Type="http://schemas.openxmlformats.org/officeDocument/2006/relationships/image" Target="../media/image25.emf"/><Relationship Id="rId4" Type="http://schemas.openxmlformats.org/officeDocument/2006/relationships/oleObject" Target="../embeddings/oleObject12.bin"/></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5.xml"/><Relationship Id="rId1" Type="http://schemas.openxmlformats.org/officeDocument/2006/relationships/vmlDrawing" Target="../drawings/vmlDrawing14.vml"/><Relationship Id="rId6" Type="http://schemas.openxmlformats.org/officeDocument/2006/relationships/image" Target="../media/image25.emf"/><Relationship Id="rId5" Type="http://schemas.openxmlformats.org/officeDocument/2006/relationships/oleObject" Target="../embeddings/oleObject14.bin"/><Relationship Id="rId4" Type="http://schemas.openxmlformats.org/officeDocument/2006/relationships/image" Target="../media/image3.png"/></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6.xml"/><Relationship Id="rId1" Type="http://schemas.openxmlformats.org/officeDocument/2006/relationships/vmlDrawing" Target="../drawings/vmlDrawing15.vml"/><Relationship Id="rId6" Type="http://schemas.openxmlformats.org/officeDocument/2006/relationships/image" Target="../media/image26.emf"/><Relationship Id="rId5" Type="http://schemas.openxmlformats.org/officeDocument/2006/relationships/oleObject" Target="../embeddings/oleObject15.bin"/><Relationship Id="rId4" Type="http://schemas.openxmlformats.org/officeDocument/2006/relationships/image" Target="../media/image27.jp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7.xml"/><Relationship Id="rId1" Type="http://schemas.openxmlformats.org/officeDocument/2006/relationships/vmlDrawing" Target="../drawings/vmlDrawing16.vml"/><Relationship Id="rId5" Type="http://schemas.openxmlformats.org/officeDocument/2006/relationships/image" Target="../media/image25.emf"/><Relationship Id="rId4" Type="http://schemas.openxmlformats.org/officeDocument/2006/relationships/oleObject" Target="../embeddings/oleObject16.bin"/></Relationships>
</file>

<file path=ppt/slideLayouts/_rels/slideLayout13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9.xml"/><Relationship Id="rId1" Type="http://schemas.openxmlformats.org/officeDocument/2006/relationships/vmlDrawing" Target="../drawings/vmlDrawing18.vml"/><Relationship Id="rId6" Type="http://schemas.openxmlformats.org/officeDocument/2006/relationships/image" Target="../media/image28.png"/><Relationship Id="rId5" Type="http://schemas.openxmlformats.org/officeDocument/2006/relationships/image" Target="../media/image26.emf"/><Relationship Id="rId4" Type="http://schemas.openxmlformats.org/officeDocument/2006/relationships/oleObject" Target="../embeddings/oleObject18.bin"/></Relationships>
</file>

<file path=ppt/slideLayouts/_rels/slideLayout13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0.xml"/><Relationship Id="rId1" Type="http://schemas.openxmlformats.org/officeDocument/2006/relationships/vmlDrawing" Target="../drawings/vmlDrawing19.vml"/><Relationship Id="rId6" Type="http://schemas.openxmlformats.org/officeDocument/2006/relationships/image" Target="../media/image26.emf"/><Relationship Id="rId5" Type="http://schemas.openxmlformats.org/officeDocument/2006/relationships/oleObject" Target="../embeddings/oleObject19.bin"/><Relationship Id="rId4" Type="http://schemas.openxmlformats.org/officeDocument/2006/relationships/image" Target="../media/image27.jpg"/></Relationships>
</file>

<file path=ppt/slideLayouts/_rels/slideLayout13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1.xml"/><Relationship Id="rId1" Type="http://schemas.openxmlformats.org/officeDocument/2006/relationships/vmlDrawing" Target="../drawings/vmlDrawing20.vml"/><Relationship Id="rId6" Type="http://schemas.openxmlformats.org/officeDocument/2006/relationships/image" Target="../media/image29.png"/><Relationship Id="rId5" Type="http://schemas.openxmlformats.org/officeDocument/2006/relationships/image" Target="../media/image26.emf"/><Relationship Id="rId4" Type="http://schemas.openxmlformats.org/officeDocument/2006/relationships/oleObject" Target="../embeddings/oleObject20.bin"/></Relationships>
</file>

<file path=ppt/slideLayouts/_rels/slideLayout13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2.xml"/><Relationship Id="rId1" Type="http://schemas.openxmlformats.org/officeDocument/2006/relationships/vmlDrawing" Target="../drawings/vmlDrawing21.vml"/><Relationship Id="rId5" Type="http://schemas.openxmlformats.org/officeDocument/2006/relationships/image" Target="../media/image26.emf"/><Relationship Id="rId4" Type="http://schemas.openxmlformats.org/officeDocument/2006/relationships/oleObject" Target="../embeddings/oleObject21.bin"/></Relationships>
</file>

<file path=ppt/slideLayouts/_rels/slideLayout13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3.xml"/><Relationship Id="rId1" Type="http://schemas.openxmlformats.org/officeDocument/2006/relationships/vmlDrawing" Target="../drawings/vmlDrawing22.vml"/><Relationship Id="rId6" Type="http://schemas.openxmlformats.org/officeDocument/2006/relationships/image" Target="../media/image26.emf"/><Relationship Id="rId5" Type="http://schemas.openxmlformats.org/officeDocument/2006/relationships/oleObject" Target="../embeddings/oleObject22.bin"/><Relationship Id="rId4" Type="http://schemas.openxmlformats.org/officeDocument/2006/relationships/image" Target="../media/image30.jpg"/></Relationships>
</file>

<file path=ppt/slideLayouts/_rels/slideLayout13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5.xml"/><Relationship Id="rId1" Type="http://schemas.openxmlformats.org/officeDocument/2006/relationships/vmlDrawing" Target="../drawings/vmlDrawing24.vml"/><Relationship Id="rId6" Type="http://schemas.openxmlformats.org/officeDocument/2006/relationships/image" Target="../media/image28.png"/><Relationship Id="rId5" Type="http://schemas.openxmlformats.org/officeDocument/2006/relationships/image" Target="../media/image26.emf"/><Relationship Id="rId4" Type="http://schemas.openxmlformats.org/officeDocument/2006/relationships/oleObject" Target="../embeddings/oleObject24.bin"/></Relationships>
</file>

<file path=ppt/slideLayouts/_rels/slideLayout141.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6.xml"/><Relationship Id="rId1" Type="http://schemas.openxmlformats.org/officeDocument/2006/relationships/vmlDrawing" Target="../drawings/vmlDrawing25.vml"/><Relationship Id="rId6" Type="http://schemas.openxmlformats.org/officeDocument/2006/relationships/image" Target="../media/image26.emf"/><Relationship Id="rId5" Type="http://schemas.openxmlformats.org/officeDocument/2006/relationships/oleObject" Target="../embeddings/oleObject25.bin"/><Relationship Id="rId4" Type="http://schemas.openxmlformats.org/officeDocument/2006/relationships/image" Target="../media/image27.jpg"/></Relationships>
</file>

<file path=ppt/slideLayouts/_rels/slideLayout142.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7.xml"/><Relationship Id="rId1" Type="http://schemas.openxmlformats.org/officeDocument/2006/relationships/vmlDrawing" Target="../drawings/vmlDrawing26.vml"/><Relationship Id="rId6" Type="http://schemas.openxmlformats.org/officeDocument/2006/relationships/image" Target="../media/image29.png"/><Relationship Id="rId5" Type="http://schemas.openxmlformats.org/officeDocument/2006/relationships/image" Target="../media/image26.emf"/><Relationship Id="rId4" Type="http://schemas.openxmlformats.org/officeDocument/2006/relationships/oleObject" Target="../embeddings/oleObject26.bin"/></Relationships>
</file>

<file path=ppt/slideLayouts/_rels/slideLayout14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8.xml"/><Relationship Id="rId1" Type="http://schemas.openxmlformats.org/officeDocument/2006/relationships/vmlDrawing" Target="../drawings/vmlDrawing27.vml"/><Relationship Id="rId5" Type="http://schemas.openxmlformats.org/officeDocument/2006/relationships/image" Target="../media/image26.emf"/><Relationship Id="rId4" Type="http://schemas.openxmlformats.org/officeDocument/2006/relationships/oleObject" Target="../embeddings/oleObject27.bin"/></Relationships>
</file>

<file path=ppt/slideLayouts/_rels/slideLayout144.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9.xml"/><Relationship Id="rId1" Type="http://schemas.openxmlformats.org/officeDocument/2006/relationships/vmlDrawing" Target="../drawings/vmlDrawing28.vml"/><Relationship Id="rId6" Type="http://schemas.openxmlformats.org/officeDocument/2006/relationships/image" Target="../media/image26.emf"/><Relationship Id="rId5" Type="http://schemas.openxmlformats.org/officeDocument/2006/relationships/oleObject" Target="../embeddings/oleObject28.bin"/><Relationship Id="rId4" Type="http://schemas.openxmlformats.org/officeDocument/2006/relationships/image" Target="../media/image30.jpg"/></Relationships>
</file>

<file path=ppt/slideLayouts/_rels/slideLayout14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31.xml"/><Relationship Id="rId1" Type="http://schemas.openxmlformats.org/officeDocument/2006/relationships/vmlDrawing" Target="../drawings/vmlDrawing30.vml"/><Relationship Id="rId6" Type="http://schemas.openxmlformats.org/officeDocument/2006/relationships/image" Target="../media/image25.emf"/><Relationship Id="rId5" Type="http://schemas.openxmlformats.org/officeDocument/2006/relationships/oleObject" Target="../embeddings/oleObject30.bin"/><Relationship Id="rId4" Type="http://schemas.openxmlformats.org/officeDocument/2006/relationships/image" Target="../media/image3.png"/></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32.xml"/><Relationship Id="rId1" Type="http://schemas.openxmlformats.org/officeDocument/2006/relationships/vmlDrawing" Target="../drawings/vmlDrawing31.vml"/><Relationship Id="rId6" Type="http://schemas.openxmlformats.org/officeDocument/2006/relationships/image" Target="../media/image26.emf"/><Relationship Id="rId5" Type="http://schemas.openxmlformats.org/officeDocument/2006/relationships/oleObject" Target="../embeddings/oleObject31.bin"/><Relationship Id="rId4" Type="http://schemas.openxmlformats.org/officeDocument/2006/relationships/image" Target="../media/image27.jpg"/></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33.xml"/><Relationship Id="rId1" Type="http://schemas.openxmlformats.org/officeDocument/2006/relationships/vmlDrawing" Target="../drawings/vmlDrawing32.vml"/><Relationship Id="rId5" Type="http://schemas.openxmlformats.org/officeDocument/2006/relationships/image" Target="../media/image25.emf"/><Relationship Id="rId4" Type="http://schemas.openxmlformats.org/officeDocument/2006/relationships/oleObject" Target="../embeddings/oleObject32.bin"/></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25.emf"/><Relationship Id="rId5" Type="http://schemas.openxmlformats.org/officeDocument/2006/relationships/oleObject" Target="../embeddings/oleObject2.bin"/><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26.emf"/><Relationship Id="rId5" Type="http://schemas.openxmlformats.org/officeDocument/2006/relationships/oleObject" Target="../embeddings/oleObject3.bin"/><Relationship Id="rId4" Type="http://schemas.openxmlformats.org/officeDocument/2006/relationships/image" Target="../media/image27.jp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25.emf"/><Relationship Id="rId5" Type="http://schemas.openxmlformats.org/officeDocument/2006/relationships/oleObject" Target="../embeddings/oleObject4.bin"/><Relationship Id="rId4" Type="http://schemas.openxmlformats.org/officeDocument/2006/relationships/image" Target="../media/image3.png"/></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image" Target="../media/image25.emf"/><Relationship Id="rId5" Type="http://schemas.openxmlformats.org/officeDocument/2006/relationships/oleObject" Target="../embeddings/oleObject6.bin"/><Relationship Id="rId4" Type="http://schemas.openxmlformats.org/officeDocument/2006/relationships/image" Target="../media/image3.png"/></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xml"/><Relationship Id="rId1" Type="http://schemas.openxmlformats.org/officeDocument/2006/relationships/vmlDrawing" Target="../drawings/vmlDrawing7.vml"/><Relationship Id="rId6" Type="http://schemas.openxmlformats.org/officeDocument/2006/relationships/image" Target="../media/image26.emf"/><Relationship Id="rId5" Type="http://schemas.openxmlformats.org/officeDocument/2006/relationships/oleObject" Target="../embeddings/oleObject7.bin"/><Relationship Id="rId4" Type="http://schemas.openxmlformats.org/officeDocument/2006/relationships/image" Target="../media/image27.jpg"/></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9.xml"/><Relationship Id="rId1" Type="http://schemas.openxmlformats.org/officeDocument/2006/relationships/vmlDrawing" Target="../drawings/vmlDrawing8.vml"/><Relationship Id="rId5" Type="http://schemas.openxmlformats.org/officeDocument/2006/relationships/image" Target="../media/image25.emf"/><Relationship Id="rId4" Type="http://schemas.openxmlformats.org/officeDocument/2006/relationships/oleObject" Target="../embeddings/oleObject8.bin"/></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1.xml"/><Relationship Id="rId1" Type="http://schemas.openxmlformats.org/officeDocument/2006/relationships/vmlDrawing" Target="../drawings/vmlDrawing10.vml"/><Relationship Id="rId6" Type="http://schemas.openxmlformats.org/officeDocument/2006/relationships/image" Target="../media/image25.emf"/><Relationship Id="rId5" Type="http://schemas.openxmlformats.org/officeDocument/2006/relationships/oleObject" Target="../embeddings/oleObject10.bin"/><Relationship Id="rId4" Type="http://schemas.openxmlformats.org/officeDocument/2006/relationships/image" Target="../media/image3.png"/></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text only">
    <p:bg bwMode="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5779" y="1203598"/>
            <a:ext cx="8309346" cy="1102519"/>
          </a:xfrm>
          <a:prstGeom prst="rect">
            <a:avLst/>
          </a:prstGeom>
        </p:spPr>
        <p:txBody>
          <a:bodyPr anchor="b" anchorCtr="0">
            <a:noAutofit/>
          </a:bodyPr>
          <a:lstStyle>
            <a:lvl1pPr>
              <a:defRPr sz="3000" b="1" baseline="0">
                <a:solidFill>
                  <a:schemeClr val="bg1"/>
                </a:solidFill>
                <a:latin typeface="Verdana" pitchFamily="34" charset="0"/>
                <a:ea typeface="Verdana" pitchFamily="34" charset="0"/>
                <a:cs typeface="Verdana" pitchFamily="34" charset="0"/>
              </a:defRPr>
            </a:lvl1pPr>
          </a:lstStyle>
          <a:p>
            <a:endParaRPr lang="nl-NL" dirty="0"/>
          </a:p>
        </p:txBody>
      </p:sp>
      <p:sp>
        <p:nvSpPr>
          <p:cNvPr id="3" name="Subtitle 2"/>
          <p:cNvSpPr>
            <a:spLocks noGrp="1"/>
          </p:cNvSpPr>
          <p:nvPr>
            <p:ph type="subTitle" idx="1" hasCustomPrompt="1"/>
          </p:nvPr>
        </p:nvSpPr>
        <p:spPr>
          <a:xfrm>
            <a:off x="212931" y="2320746"/>
            <a:ext cx="8312194" cy="1115100"/>
          </a:xfrm>
          <a:prstGeom prst="rect">
            <a:avLst/>
          </a:prstGeom>
        </p:spPr>
        <p:txBody>
          <a:bodyPr>
            <a:noAutofit/>
          </a:bodyPr>
          <a:lstStyle>
            <a:lvl1pPr marL="0" indent="0" algn="l">
              <a:buNone/>
              <a:defRPr sz="2800" b="0">
                <a:solidFill>
                  <a:schemeClr val="bg1"/>
                </a:solidFill>
                <a:latin typeface="Verdana" pitchFamily="34" charset="0"/>
                <a:ea typeface="Verdana" pitchFamily="34" charset="0"/>
                <a:cs typeface="Verdan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Click to edit the sub title</a:t>
            </a:r>
          </a:p>
        </p:txBody>
      </p:sp>
      <p:sp>
        <p:nvSpPr>
          <p:cNvPr id="8" name="AddCustomDate#1"/>
          <p:cNvSpPr txBox="1"/>
          <p:nvPr userDrawn="1"/>
        </p:nvSpPr>
        <p:spPr>
          <a:xfrm>
            <a:off x="217612" y="3723878"/>
            <a:ext cx="1107996" cy="276999"/>
          </a:xfrm>
          <a:prstGeom prst="rect">
            <a:avLst/>
          </a:prstGeom>
          <a:noFill/>
        </p:spPr>
        <p:txBody>
          <a:bodyPr wrap="none" rtlCol="0">
            <a:spAutoFit/>
          </a:bodyPr>
          <a:lstStyle/>
          <a:p>
            <a:r>
              <a:rPr lang="en-IN" sz="1200" b="0" dirty="0">
                <a:solidFill>
                  <a:schemeClr val="bg1"/>
                </a:solidFill>
                <a:latin typeface="Verdana" pitchFamily="34" charset="0"/>
                <a:ea typeface="Verdana" pitchFamily="34" charset="0"/>
                <a:cs typeface="Verdana" pitchFamily="34" charset="0"/>
              </a:rPr>
              <a:t>08-12-2016</a:t>
            </a:r>
            <a:endParaRPr lang="nl-NL" sz="1200" b="0" dirty="0">
              <a:solidFill>
                <a:schemeClr val="bg1"/>
              </a:solidFill>
              <a:latin typeface="Verdana" pitchFamily="34" charset="0"/>
              <a:ea typeface="Verdana" pitchFamily="34" charset="0"/>
              <a:cs typeface="Verdana" pitchFamily="34" charset="0"/>
            </a:endParaRPr>
          </a:p>
        </p:txBody>
      </p:sp>
      <p:sp>
        <p:nvSpPr>
          <p:cNvPr id="10" name="AddClassification"/>
          <p:cNvSpPr txBox="1">
            <a:spLocks noChangeArrowheads="1"/>
          </p:cNvSpPr>
          <p:nvPr userDrawn="1"/>
        </p:nvSpPr>
        <p:spPr bwMode="auto">
          <a:xfrm>
            <a:off x="3830451" y="4646845"/>
            <a:ext cx="148309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algn="ctr"/>
            <a:r>
              <a:rPr lang="en-US" sz="800" b="0">
                <a:solidFill>
                  <a:schemeClr val="bg1"/>
                </a:solidFill>
                <a:latin typeface="Verdana" pitchFamily="34" charset="0"/>
                <a:ea typeface="Verdana" pitchFamily="34" charset="0"/>
                <a:cs typeface="Verdana" pitchFamily="34" charset="0"/>
              </a:rPr>
              <a:t>© Atos - For internal use</a:t>
            </a:r>
            <a:endParaRPr lang="en-US" sz="800" b="0" dirty="0">
              <a:solidFill>
                <a:schemeClr val="bg1"/>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742003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Number slide #7">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18168"/>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15831762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Number slide #20">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355976" y="1995686"/>
            <a:ext cx="4680520"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263403194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Closing Slide">
    <p:bg bwMode="gray">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15779" y="1203598"/>
            <a:ext cx="4950000" cy="1102519"/>
          </a:xfrm>
          <a:prstGeom prst="rect">
            <a:avLst/>
          </a:prstGeom>
        </p:spPr>
        <p:txBody>
          <a:bodyPr anchor="b" anchorCtr="0">
            <a:noAutofit/>
          </a:bodyPr>
          <a:lstStyle>
            <a:lvl1pPr>
              <a:defRPr sz="3000" b="1" baseline="0">
                <a:solidFill>
                  <a:schemeClr val="bg1"/>
                </a:solidFill>
                <a:latin typeface="Verdana" pitchFamily="34" charset="0"/>
                <a:ea typeface="Verdana" pitchFamily="34" charset="0"/>
                <a:cs typeface="Verdana" pitchFamily="34" charset="0"/>
              </a:defRPr>
            </a:lvl1pPr>
          </a:lstStyle>
          <a:p>
            <a:r>
              <a:rPr lang="nl-NL" dirty="0"/>
              <a:t>Click to edit the title</a:t>
            </a:r>
          </a:p>
        </p:txBody>
      </p:sp>
      <p:sp>
        <p:nvSpPr>
          <p:cNvPr id="7" name="AddNotifier#1"/>
          <p:cNvSpPr txBox="1">
            <a:spLocks noChangeArrowheads="1"/>
          </p:cNvSpPr>
          <p:nvPr userDrawn="1"/>
        </p:nvSpPr>
        <p:spPr bwMode="auto">
          <a:xfrm>
            <a:off x="234016" y="4240618"/>
            <a:ext cx="4914048" cy="63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r>
              <a:rPr lang="en-US" sz="700">
                <a:solidFill>
                  <a:prstClr val="white"/>
                </a:solidFill>
                <a:latin typeface="Verdana" pitchFamily="34" charset="0"/>
                <a:ea typeface="Verdana" pitchFamily="34" charset="0"/>
                <a:cs typeface="Verdana" pitchFamily="34" charset="0"/>
              </a:rPr>
              <a:t>Atos, the Atos logo, Atos Codex, Atos Consulting, Atos Worldgrid, Worldline, BlueKiwi, Bull, Canopy the Open Cloud Company, Unify, Yunano, Zero Email, Zero Email Certified and The Zero Email Company are registered trademarks of the Atos group. April 2016. © 2016 Atos. Confidential information owned by Atos, to be used by the recipient only. This document, or any part of it, may not be reproduced, copied, circulated and/or distributed nor quoted without prior written approval from Atos.</a:t>
            </a:r>
            <a:endParaRPr lang="en-US" sz="700" dirty="0">
              <a:solidFill>
                <a:prstClr val="white"/>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95785485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Title and Content Basic">
    <p:bg bwMode="gray">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738872110"/>
              </p:ext>
            </p:extLst>
          </p:nvPr>
        </p:nvGraphicFramePr>
        <p:xfrm>
          <a:off x="1192" y="1191"/>
          <a:ext cx="1190" cy="1189"/>
        </p:xfrm>
        <a:graphic>
          <a:graphicData uri="http://schemas.openxmlformats.org/presentationml/2006/ole">
            <mc:AlternateContent xmlns:mc="http://schemas.openxmlformats.org/markup-compatibility/2006">
              <mc:Choice xmlns:v="urn:schemas-microsoft-com:vml" Requires="v">
                <p:oleObj spid="_x0000_s1257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192" y="1191"/>
                        <a:ext cx="1190" cy="1189"/>
                      </a:xfrm>
                      <a:prstGeom prst="rect">
                        <a:avLst/>
                      </a:prstGeom>
                    </p:spPr>
                  </p:pic>
                </p:oleObj>
              </mc:Fallback>
            </mc:AlternateContent>
          </a:graphicData>
        </a:graphic>
      </p:graphicFrame>
      <p:sp>
        <p:nvSpPr>
          <p:cNvPr id="9" name="Title Placeholder 1"/>
          <p:cNvSpPr>
            <a:spLocks noGrp="1"/>
          </p:cNvSpPr>
          <p:nvPr>
            <p:ph type="title"/>
          </p:nvPr>
        </p:nvSpPr>
        <p:spPr>
          <a:xfrm>
            <a:off x="296923" y="288069"/>
            <a:ext cx="8748000" cy="207701"/>
          </a:xfrm>
          <a:prstGeom prst="rect">
            <a:avLst/>
          </a:prstGeom>
        </p:spPr>
        <p:txBody>
          <a:bodyPr vert="horz" lIns="0" tIns="0" rIns="0" bIns="0" rtlCol="0" anchor="t" anchorCtr="0">
            <a:spAutoFit/>
          </a:bodyPr>
          <a:lstStyle/>
          <a:p>
            <a:r>
              <a:rPr lang="en-US" dirty="0" err="1"/>
              <a:t>Klik</a:t>
            </a:r>
            <a:r>
              <a:rPr lang="en-US" dirty="0"/>
              <a:t> om de </a:t>
            </a:r>
            <a:r>
              <a:rPr lang="en-US" dirty="0" err="1"/>
              <a:t>stijl</a:t>
            </a:r>
            <a:r>
              <a:rPr lang="en-US" dirty="0"/>
              <a:t> </a:t>
            </a:r>
            <a:r>
              <a:rPr lang="en-US" dirty="0" err="1"/>
              <a:t>te</a:t>
            </a:r>
            <a:r>
              <a:rPr lang="en-US" dirty="0"/>
              <a:t> </a:t>
            </a:r>
            <a:r>
              <a:rPr lang="en-US" dirty="0" err="1"/>
              <a:t>bewerken</a:t>
            </a:r>
            <a:endParaRPr lang="en-US" dirty="0"/>
          </a:p>
        </p:txBody>
      </p:sp>
      <p:sp>
        <p:nvSpPr>
          <p:cNvPr id="10" name="object 24"/>
          <p:cNvSpPr txBox="1">
            <a:spLocks noGrp="1"/>
          </p:cNvSpPr>
          <p:nvPr>
            <p:ph type="sldNum" sz="quarter" idx="4"/>
          </p:nvPr>
        </p:nvSpPr>
        <p:spPr>
          <a:xfrm>
            <a:off x="296924" y="4806739"/>
            <a:ext cx="261290" cy="128240"/>
          </a:xfrm>
          <a:prstGeom prst="rect">
            <a:avLst/>
          </a:prstGeom>
        </p:spPr>
        <p:txBody>
          <a:bodyPr vert="horz" wrap="none" lIns="0" tIns="0" rIns="0" bIns="0" rtlCol="0" anchor="ctr">
            <a:spAutoFit/>
          </a:bodyPr>
          <a:lstStyle>
            <a:lvl1pPr>
              <a:defRPr>
                <a:solidFill>
                  <a:schemeClr val="tx1"/>
                </a:solidFill>
              </a:defRPr>
            </a:lvl1pPr>
          </a:lstStyle>
          <a:p>
            <a:pPr marL="19012">
              <a:lnSpc>
                <a:spcPts val="999"/>
              </a:lnSpc>
            </a:pPr>
            <a:r>
              <a:rPr lang="en-US" sz="800">
                <a:solidFill>
                  <a:prstClr val="black"/>
                </a:solidFill>
                <a:cs typeface="Verdana"/>
              </a:rPr>
              <a:t>0</a:t>
            </a:r>
            <a:fld id="{81D60167-4931-47E6-BA6A-407CBD079E47}" type="slidenum">
              <a:rPr lang="en-US" sz="800" smtClean="0">
                <a:solidFill>
                  <a:prstClr val="black"/>
                </a:solidFill>
                <a:cs typeface="Verdana"/>
              </a:rPr>
              <a:pPr marL="19012">
                <a:lnSpc>
                  <a:spcPts val="999"/>
                </a:lnSpc>
              </a:pPr>
              <a:t>‹#›</a:t>
            </a:fld>
            <a:endParaRPr lang="en-US" sz="800" dirty="0">
              <a:solidFill>
                <a:prstClr val="black"/>
              </a:solidFill>
              <a:cs typeface="Verdana"/>
            </a:endParaRPr>
          </a:p>
        </p:txBody>
      </p:sp>
    </p:spTree>
    <p:extLst>
      <p:ext uri="{BB962C8B-B14F-4D97-AF65-F5344CB8AC3E}">
        <p14:creationId xmlns:p14="http://schemas.microsoft.com/office/powerpoint/2010/main" val="22112700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2_Title and Content Basic">
    <p:bg bwMode="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240300" y="4731989"/>
            <a:ext cx="443268" cy="216025"/>
          </a:xfrm>
          <a:prstGeom prst="rect">
            <a:avLst/>
          </a:prstGeom>
        </p:spPr>
        <p:txBody>
          <a:bodyPr vert="horz" lIns="91440" tIns="45720" rIns="91440" bIns="45720" rtlCol="0" anchor="ctr"/>
          <a:lstStyle>
            <a:lvl1pPr algn="l">
              <a:defRPr sz="1000">
                <a:solidFill>
                  <a:schemeClr val="tx1"/>
                </a:solidFill>
                <a:latin typeface="Verdana" pitchFamily="34" charset="0"/>
                <a:ea typeface="Verdana" pitchFamily="34" charset="0"/>
                <a:cs typeface="Verdana" pitchFamily="34" charset="0"/>
              </a:defRPr>
            </a:lvl1pPr>
          </a:lstStyle>
          <a:p>
            <a:fld id="{DAF489CC-3B7A-4DA5-A8C0-4984788D0EC5}" type="slidenum">
              <a:rPr lang="nl-NL" smtClean="0">
                <a:solidFill>
                  <a:prstClr val="black"/>
                </a:solidFill>
              </a:rPr>
              <a:pPr/>
              <a:t>‹#›</a:t>
            </a:fld>
            <a:endParaRPr lang="nl-NL" dirty="0">
              <a:solidFill>
                <a:prstClr val="black"/>
              </a:solidFill>
            </a:endParaRPr>
          </a:p>
        </p:txBody>
      </p:sp>
      <p:sp>
        <p:nvSpPr>
          <p:cNvPr id="6" name="Title 5"/>
          <p:cNvSpPr>
            <a:spLocks noGrp="1"/>
          </p:cNvSpPr>
          <p:nvPr>
            <p:ph type="title" hasCustomPrompt="1"/>
          </p:nvPr>
        </p:nvSpPr>
        <p:spPr>
          <a:xfrm>
            <a:off x="216488" y="123478"/>
            <a:ext cx="8748000" cy="720080"/>
          </a:xfrm>
        </p:spPr>
        <p:txBody>
          <a:bodyPr/>
          <a:lstStyle>
            <a:lvl1pPr>
              <a:defRPr/>
            </a:lvl1pPr>
          </a:lstStyle>
          <a:p>
            <a:r>
              <a:rPr lang="en-US" dirty="0"/>
              <a:t>Click to edit the header</a:t>
            </a:r>
          </a:p>
        </p:txBody>
      </p:sp>
      <p:sp>
        <p:nvSpPr>
          <p:cNvPr id="4" name="Text Placeholder 3"/>
          <p:cNvSpPr>
            <a:spLocks noGrp="1"/>
          </p:cNvSpPr>
          <p:nvPr>
            <p:ph type="body" sz="quarter" idx="10"/>
          </p:nvPr>
        </p:nvSpPr>
        <p:spPr>
          <a:xfrm>
            <a:off x="4283968" y="1058863"/>
            <a:ext cx="4609207" cy="3384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6"/>
          <p:cNvSpPr>
            <a:spLocks noGrp="1"/>
          </p:cNvSpPr>
          <p:nvPr>
            <p:ph type="pic" sz="quarter" idx="11"/>
          </p:nvPr>
        </p:nvSpPr>
        <p:spPr>
          <a:xfrm>
            <a:off x="250825" y="1058863"/>
            <a:ext cx="3816350" cy="3384550"/>
          </a:xfrm>
        </p:spPr>
        <p:txBody>
          <a:bodyPr/>
          <a:lstStyle/>
          <a:p>
            <a:endParaRPr lang="en-GB"/>
          </a:p>
        </p:txBody>
      </p:sp>
    </p:spTree>
    <p:extLst>
      <p:ext uri="{BB962C8B-B14F-4D97-AF65-F5344CB8AC3E}">
        <p14:creationId xmlns:p14="http://schemas.microsoft.com/office/powerpoint/2010/main" val="624680865"/>
      </p:ext>
    </p:extLst>
  </p:cSld>
  <p:clrMapOvr>
    <a:masterClrMapping/>
  </p:clrMapOvr>
  <p:hf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04578574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595"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re 1"/>
          <p:cNvSpPr>
            <a:spLocks noGrp="1"/>
          </p:cNvSpPr>
          <p:nvPr>
            <p:ph type="title"/>
          </p:nvPr>
        </p:nvSpPr>
        <p:spPr/>
        <p:txBody>
          <a:bodyPr/>
          <a:lstStyle/>
          <a:p>
            <a:r>
              <a:rPr lang="en-US"/>
              <a:t>Click to edit Master title style</a:t>
            </a:r>
            <a:endParaRPr lang="fr-FR" dirty="0"/>
          </a:p>
        </p:txBody>
      </p:sp>
    </p:spTree>
    <p:extLst>
      <p:ext uri="{BB962C8B-B14F-4D97-AF65-F5344CB8AC3E}">
        <p14:creationId xmlns:p14="http://schemas.microsoft.com/office/powerpoint/2010/main" val="275394126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Title Slide text only">
    <p:bg bwMode="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5779" y="1203598"/>
            <a:ext cx="8309346" cy="1102519"/>
          </a:xfrm>
          <a:prstGeom prst="rect">
            <a:avLst/>
          </a:prstGeom>
        </p:spPr>
        <p:txBody>
          <a:bodyPr anchor="b" anchorCtr="0">
            <a:noAutofit/>
          </a:bodyPr>
          <a:lstStyle>
            <a:lvl1pPr>
              <a:defRPr sz="3000" b="1" baseline="0">
                <a:solidFill>
                  <a:schemeClr val="bg1"/>
                </a:solidFill>
                <a:latin typeface="Verdana" pitchFamily="34" charset="0"/>
                <a:ea typeface="Verdana" pitchFamily="34" charset="0"/>
                <a:cs typeface="Verdana" pitchFamily="34" charset="0"/>
              </a:defRPr>
            </a:lvl1pPr>
          </a:lstStyle>
          <a:p>
            <a:endParaRPr lang="nl-NL" dirty="0"/>
          </a:p>
        </p:txBody>
      </p:sp>
      <p:sp>
        <p:nvSpPr>
          <p:cNvPr id="3" name="Subtitle 2"/>
          <p:cNvSpPr>
            <a:spLocks noGrp="1"/>
          </p:cNvSpPr>
          <p:nvPr>
            <p:ph type="subTitle" idx="1" hasCustomPrompt="1"/>
          </p:nvPr>
        </p:nvSpPr>
        <p:spPr>
          <a:xfrm>
            <a:off x="212931" y="2320746"/>
            <a:ext cx="8312194" cy="1115100"/>
          </a:xfrm>
          <a:prstGeom prst="rect">
            <a:avLst/>
          </a:prstGeom>
        </p:spPr>
        <p:txBody>
          <a:bodyPr>
            <a:noAutofit/>
          </a:bodyPr>
          <a:lstStyle>
            <a:lvl1pPr marL="0" indent="0" algn="l">
              <a:buNone/>
              <a:defRPr sz="2800" b="0">
                <a:solidFill>
                  <a:schemeClr val="bg1"/>
                </a:solidFill>
                <a:latin typeface="Verdana" pitchFamily="34" charset="0"/>
                <a:ea typeface="Verdana" pitchFamily="34" charset="0"/>
                <a:cs typeface="Verdan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Click to edit the sub title</a:t>
            </a:r>
          </a:p>
        </p:txBody>
      </p:sp>
      <p:sp>
        <p:nvSpPr>
          <p:cNvPr id="8" name="AddCustomDate#1"/>
          <p:cNvSpPr txBox="1"/>
          <p:nvPr userDrawn="1"/>
        </p:nvSpPr>
        <p:spPr>
          <a:xfrm>
            <a:off x="217612" y="3723878"/>
            <a:ext cx="1728358" cy="276999"/>
          </a:xfrm>
          <a:prstGeom prst="rect">
            <a:avLst/>
          </a:prstGeom>
          <a:noFill/>
        </p:spPr>
        <p:txBody>
          <a:bodyPr wrap="none" rtlCol="0">
            <a:spAutoFit/>
          </a:bodyPr>
          <a:lstStyle/>
          <a:p>
            <a:fld id="{AE44FB1E-4F81-43D8-8D7D-69B9F522395C}" type="datetime4">
              <a:rPr lang="en-GB" sz="1200" smtClean="0">
                <a:solidFill>
                  <a:prstClr val="white"/>
                </a:solidFill>
                <a:ea typeface="Verdana" pitchFamily="34" charset="0"/>
                <a:cs typeface="Verdana" pitchFamily="34" charset="0"/>
              </a:rPr>
              <a:pPr/>
              <a:t>06 June 2018</a:t>
            </a:fld>
            <a:endParaRPr lang="nl-NL" sz="1200" dirty="0">
              <a:solidFill>
                <a:prstClr val="white"/>
              </a:solidFill>
              <a:ea typeface="Verdana" pitchFamily="34" charset="0"/>
              <a:cs typeface="Verdana" pitchFamily="34" charset="0"/>
            </a:endParaRPr>
          </a:p>
        </p:txBody>
      </p:sp>
      <p:sp>
        <p:nvSpPr>
          <p:cNvPr id="10" name="AddClassification"/>
          <p:cNvSpPr txBox="1">
            <a:spLocks noChangeArrowheads="1"/>
          </p:cNvSpPr>
          <p:nvPr userDrawn="1"/>
        </p:nvSpPr>
        <p:spPr bwMode="auto">
          <a:xfrm>
            <a:off x="3830451" y="4646845"/>
            <a:ext cx="148309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algn="ctr"/>
            <a:r>
              <a:rPr lang="en-US" sz="800">
                <a:solidFill>
                  <a:prstClr val="white"/>
                </a:solidFill>
                <a:latin typeface="Verdana" pitchFamily="34" charset="0"/>
                <a:ea typeface="Verdana" pitchFamily="34" charset="0"/>
                <a:cs typeface="Verdana" pitchFamily="34" charset="0"/>
              </a:rPr>
              <a:t>© Atos - For internal use</a:t>
            </a:r>
            <a:endParaRPr lang="en-US" sz="800" dirty="0">
              <a:solidFill>
                <a:prstClr val="white"/>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22849686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Number slide #1">
    <p:bg>
      <p:bgPr>
        <a:solidFill>
          <a:srgbClr val="0066A1"/>
        </a:solidFill>
        <a:effectLst/>
      </p:bgPr>
    </p:bg>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0"/>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196653717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Basic">
    <p:bg bwMode="gray">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86518241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64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Content Placeholder 2"/>
          <p:cNvSpPr>
            <a:spLocks noGrp="1"/>
          </p:cNvSpPr>
          <p:nvPr>
            <p:ph idx="1" hasCustomPrompt="1"/>
          </p:nvPr>
        </p:nvSpPr>
        <p:spPr>
          <a:xfrm>
            <a:off x="216488" y="1090800"/>
            <a:ext cx="8748000" cy="3474900"/>
          </a:xfrm>
          <a:prstGeom prst="rect">
            <a:avLst/>
          </a:prstGeom>
        </p:spPr>
        <p:txBody>
          <a:bodyPr/>
          <a:lstStyle/>
          <a:p>
            <a:pPr lvl="0"/>
            <a:r>
              <a:rPr lang="nl-NL" dirty="0"/>
              <a:t>First level</a:t>
            </a:r>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
        <p:nvSpPr>
          <p:cNvPr id="10" name="Slide Number Placeholder 5"/>
          <p:cNvSpPr>
            <a:spLocks noGrp="1"/>
          </p:cNvSpPr>
          <p:nvPr>
            <p:ph type="sldNum" sz="quarter" idx="4"/>
          </p:nvPr>
        </p:nvSpPr>
        <p:spPr>
          <a:xfrm>
            <a:off x="240300" y="4731989"/>
            <a:ext cx="443268" cy="216025"/>
          </a:xfrm>
          <a:prstGeom prst="rect">
            <a:avLst/>
          </a:prstGeom>
        </p:spPr>
        <p:txBody>
          <a:bodyPr vert="horz" lIns="91440" tIns="45720" rIns="91440" bIns="45720" rtlCol="0" anchor="ctr"/>
          <a:lstStyle>
            <a:lvl1pPr algn="l">
              <a:defRPr sz="1000">
                <a:solidFill>
                  <a:schemeClr val="tx1"/>
                </a:solidFill>
                <a:latin typeface="Verdana" pitchFamily="34" charset="0"/>
                <a:ea typeface="Verdana" pitchFamily="34" charset="0"/>
                <a:cs typeface="Verdana" pitchFamily="34" charset="0"/>
              </a:defRPr>
            </a:lvl1pPr>
          </a:lstStyle>
          <a:p>
            <a:fld id="{DAF489CC-3B7A-4DA5-A8C0-4984788D0EC5}" type="slidenum">
              <a:rPr lang="nl-NL" smtClean="0">
                <a:solidFill>
                  <a:prstClr val="black"/>
                </a:solidFill>
              </a:rPr>
              <a:pPr/>
              <a:t>‹#›</a:t>
            </a:fld>
            <a:endParaRPr lang="nl-NL" dirty="0">
              <a:solidFill>
                <a:prstClr val="black"/>
              </a:solidFill>
            </a:endParaRPr>
          </a:p>
        </p:txBody>
      </p:sp>
      <p:sp>
        <p:nvSpPr>
          <p:cNvPr id="6" name="Title 5"/>
          <p:cNvSpPr>
            <a:spLocks noGrp="1"/>
          </p:cNvSpPr>
          <p:nvPr>
            <p:ph type="title" hasCustomPrompt="1"/>
          </p:nvPr>
        </p:nvSpPr>
        <p:spPr>
          <a:xfrm>
            <a:off x="216488" y="123478"/>
            <a:ext cx="8748000" cy="720080"/>
          </a:xfrm>
        </p:spPr>
        <p:txBody>
          <a:bodyPr/>
          <a:lstStyle>
            <a:lvl1pPr>
              <a:defRPr/>
            </a:lvl1pPr>
          </a:lstStyle>
          <a:p>
            <a:r>
              <a:rPr lang="en-US" dirty="0"/>
              <a:t>Click to edit the header</a:t>
            </a:r>
          </a:p>
        </p:txBody>
      </p:sp>
    </p:spTree>
    <p:extLst>
      <p:ext uri="{BB962C8B-B14F-4D97-AF65-F5344CB8AC3E}">
        <p14:creationId xmlns:p14="http://schemas.microsoft.com/office/powerpoint/2010/main" val="1813526900"/>
      </p:ext>
    </p:extLst>
  </p:cSld>
  <p:clrMapOvr>
    <a:masterClrMapping/>
  </p:clrMapOvr>
  <p:hf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No 2nd top line">
    <p:bg bwMode="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16488" y="843558"/>
            <a:ext cx="8748000" cy="3723613"/>
          </a:xfrm>
          <a:prstGeom prst="rect">
            <a:avLst/>
          </a:prstGeom>
        </p:spPr>
        <p:txBody>
          <a:bodyPr/>
          <a:lstStyle/>
          <a:p>
            <a:pPr lvl="0"/>
            <a:r>
              <a:rPr lang="nl-NL" dirty="0"/>
              <a:t>First level</a:t>
            </a:r>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
        <p:nvSpPr>
          <p:cNvPr id="7" name="Slide Number Placeholder 5"/>
          <p:cNvSpPr>
            <a:spLocks noGrp="1"/>
          </p:cNvSpPr>
          <p:nvPr>
            <p:ph type="sldNum" sz="quarter" idx="4"/>
          </p:nvPr>
        </p:nvSpPr>
        <p:spPr>
          <a:xfrm>
            <a:off x="240300" y="4731989"/>
            <a:ext cx="443268" cy="216025"/>
          </a:xfrm>
          <a:prstGeom prst="rect">
            <a:avLst/>
          </a:prstGeom>
        </p:spPr>
        <p:txBody>
          <a:bodyPr vert="horz" lIns="91440" tIns="45720" rIns="91440" bIns="45720" rtlCol="0" anchor="ctr"/>
          <a:lstStyle>
            <a:lvl1pPr algn="l">
              <a:defRPr sz="1000">
                <a:solidFill>
                  <a:schemeClr val="tx1"/>
                </a:solidFill>
                <a:latin typeface="Verdana" pitchFamily="34" charset="0"/>
                <a:ea typeface="Verdana" pitchFamily="34" charset="0"/>
                <a:cs typeface="Verdana" pitchFamily="34" charset="0"/>
              </a:defRPr>
            </a:lvl1pPr>
          </a:lstStyle>
          <a:p>
            <a:fld id="{DAF489CC-3B7A-4DA5-A8C0-4984788D0EC5}" type="slidenum">
              <a:rPr lang="nl-NL" smtClean="0">
                <a:solidFill>
                  <a:prstClr val="black"/>
                </a:solidFill>
              </a:rPr>
              <a:pPr/>
              <a:t>‹#›</a:t>
            </a:fld>
            <a:endParaRPr lang="nl-NL" dirty="0">
              <a:solidFill>
                <a:prstClr val="black"/>
              </a:solidFill>
            </a:endParaRPr>
          </a:p>
        </p:txBody>
      </p:sp>
      <p:sp>
        <p:nvSpPr>
          <p:cNvPr id="9" name="Title 8"/>
          <p:cNvSpPr>
            <a:spLocks noGrp="1"/>
          </p:cNvSpPr>
          <p:nvPr>
            <p:ph type="title" hasCustomPrompt="1"/>
          </p:nvPr>
        </p:nvSpPr>
        <p:spPr>
          <a:xfrm>
            <a:off x="216488" y="123478"/>
            <a:ext cx="8748000" cy="720080"/>
          </a:xfrm>
        </p:spPr>
        <p:txBody>
          <a:bodyPr/>
          <a:lstStyle>
            <a:lvl1pPr>
              <a:defRPr/>
            </a:lvl1pPr>
          </a:lstStyle>
          <a:p>
            <a:r>
              <a:rPr lang="en-US" dirty="0"/>
              <a:t>Click to edit the header</a:t>
            </a:r>
          </a:p>
        </p:txBody>
      </p:sp>
    </p:spTree>
    <p:extLst>
      <p:ext uri="{BB962C8B-B14F-4D97-AF65-F5344CB8AC3E}">
        <p14:creationId xmlns:p14="http://schemas.microsoft.com/office/powerpoint/2010/main" val="221197648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Number slide #2">
    <p:bg>
      <p:bgPr>
        <a:solidFill>
          <a:srgbClr val="0066A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6056"/>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2802762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Number slide #8">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0280"/>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34143568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Number slide #3">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76" y="-19613"/>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58918712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Number slide #4">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6056"/>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424908983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Number slide #5">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18168"/>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117885872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Number slide #6">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0280"/>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268960932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Number slide #7">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18168"/>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26292910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Number slide #8">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0280"/>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30394249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Number slide #9">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13648"/>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9658377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Number slide #10">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13648"/>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200407140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Number slide #11">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420472093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Number slide #12">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20472"/>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22253178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Number slide #9">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13648"/>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23131709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Number slide #13">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108327842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Number slide #14">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6535079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Number slide #15">
    <p:bg>
      <p:bgPr>
        <a:solidFill>
          <a:srgbClr val="0066A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404445571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Number slide #16">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404135545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Number slide #17">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27296"/>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170248132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Number slide #18">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169751342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Number slide #19">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55374924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Number slide #20">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355976" y="1995686"/>
            <a:ext cx="4680520"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338031319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Closing Slide">
    <p:bg bwMode="gray">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15779" y="1203598"/>
            <a:ext cx="4950000" cy="1102519"/>
          </a:xfrm>
          <a:prstGeom prst="rect">
            <a:avLst/>
          </a:prstGeom>
        </p:spPr>
        <p:txBody>
          <a:bodyPr anchor="b" anchorCtr="0">
            <a:noAutofit/>
          </a:bodyPr>
          <a:lstStyle>
            <a:lvl1pPr>
              <a:defRPr sz="3000" b="1" baseline="0">
                <a:solidFill>
                  <a:schemeClr val="bg1"/>
                </a:solidFill>
                <a:latin typeface="Verdana" pitchFamily="34" charset="0"/>
                <a:ea typeface="Verdana" pitchFamily="34" charset="0"/>
                <a:cs typeface="Verdana" pitchFamily="34" charset="0"/>
              </a:defRPr>
            </a:lvl1pPr>
          </a:lstStyle>
          <a:p>
            <a:r>
              <a:rPr lang="nl-NL" dirty="0"/>
              <a:t>Click to edit the title</a:t>
            </a:r>
          </a:p>
        </p:txBody>
      </p:sp>
      <p:sp>
        <p:nvSpPr>
          <p:cNvPr id="7" name="AddNotifier#1"/>
          <p:cNvSpPr txBox="1">
            <a:spLocks noChangeArrowheads="1"/>
          </p:cNvSpPr>
          <p:nvPr userDrawn="1"/>
        </p:nvSpPr>
        <p:spPr bwMode="auto">
          <a:xfrm>
            <a:off x="234016" y="4240618"/>
            <a:ext cx="4914048" cy="63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r>
              <a:rPr lang="en-US" sz="700">
                <a:solidFill>
                  <a:prstClr val="white"/>
                </a:solidFill>
                <a:latin typeface="Verdana" pitchFamily="34" charset="0"/>
                <a:ea typeface="Verdana" pitchFamily="34" charset="0"/>
                <a:cs typeface="Verdana" pitchFamily="34" charset="0"/>
              </a:rPr>
              <a:t>Atos, the Atos logo, Atos Codex, Atos Consulting, Atos Worldgrid, Worldline, BlueKiwi, Bull, Canopy the Open Cloud Company, Unify, Yunano, Zero Email, Zero Email Certified and The Zero Email Company are registered trademarks of the Atos group. April 2016. © 2016 Atos. Confidential information owned by Atos, to be used by the recipient only. This document, or any part of it, may not be reproduced, copied, circulated and/or distributed nor quoted without prior written approval from Atos.</a:t>
            </a:r>
            <a:endParaRPr lang="en-US" sz="700" dirty="0">
              <a:solidFill>
                <a:prstClr val="white"/>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51936777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_Title and Content Basic">
    <p:bg bwMode="gray">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811303902"/>
              </p:ext>
            </p:extLst>
          </p:nvPr>
        </p:nvGraphicFramePr>
        <p:xfrm>
          <a:off x="1192" y="1191"/>
          <a:ext cx="1190" cy="1189"/>
        </p:xfrm>
        <a:graphic>
          <a:graphicData uri="http://schemas.openxmlformats.org/presentationml/2006/ole">
            <mc:AlternateContent xmlns:mc="http://schemas.openxmlformats.org/markup-compatibility/2006">
              <mc:Choice xmlns:v="urn:schemas-microsoft-com:vml" Requires="v">
                <p:oleObj spid="_x0000_s1666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192" y="1191"/>
                        <a:ext cx="1190" cy="1189"/>
                      </a:xfrm>
                      <a:prstGeom prst="rect">
                        <a:avLst/>
                      </a:prstGeom>
                    </p:spPr>
                  </p:pic>
                </p:oleObj>
              </mc:Fallback>
            </mc:AlternateContent>
          </a:graphicData>
        </a:graphic>
      </p:graphicFrame>
      <p:sp>
        <p:nvSpPr>
          <p:cNvPr id="9" name="Title Placeholder 1"/>
          <p:cNvSpPr>
            <a:spLocks noGrp="1"/>
          </p:cNvSpPr>
          <p:nvPr>
            <p:ph type="title"/>
          </p:nvPr>
        </p:nvSpPr>
        <p:spPr>
          <a:xfrm>
            <a:off x="296923" y="288069"/>
            <a:ext cx="8748000" cy="207701"/>
          </a:xfrm>
          <a:prstGeom prst="rect">
            <a:avLst/>
          </a:prstGeom>
        </p:spPr>
        <p:txBody>
          <a:bodyPr vert="horz" lIns="0" tIns="0" rIns="0" bIns="0" rtlCol="0" anchor="t" anchorCtr="0">
            <a:spAutoFit/>
          </a:bodyPr>
          <a:lstStyle/>
          <a:p>
            <a:r>
              <a:rPr lang="en-US" dirty="0" err="1"/>
              <a:t>Klik</a:t>
            </a:r>
            <a:r>
              <a:rPr lang="en-US" dirty="0"/>
              <a:t> om de </a:t>
            </a:r>
            <a:r>
              <a:rPr lang="en-US" dirty="0" err="1"/>
              <a:t>stijl</a:t>
            </a:r>
            <a:r>
              <a:rPr lang="en-US" dirty="0"/>
              <a:t> </a:t>
            </a:r>
            <a:r>
              <a:rPr lang="en-US" dirty="0" err="1"/>
              <a:t>te</a:t>
            </a:r>
            <a:r>
              <a:rPr lang="en-US" dirty="0"/>
              <a:t> </a:t>
            </a:r>
            <a:r>
              <a:rPr lang="en-US" dirty="0" err="1"/>
              <a:t>bewerken</a:t>
            </a:r>
            <a:endParaRPr lang="en-US" dirty="0"/>
          </a:p>
        </p:txBody>
      </p:sp>
      <p:sp>
        <p:nvSpPr>
          <p:cNvPr id="10" name="object 24"/>
          <p:cNvSpPr txBox="1">
            <a:spLocks noGrp="1"/>
          </p:cNvSpPr>
          <p:nvPr>
            <p:ph type="sldNum" sz="quarter" idx="4"/>
          </p:nvPr>
        </p:nvSpPr>
        <p:spPr>
          <a:xfrm>
            <a:off x="296924" y="4806739"/>
            <a:ext cx="261290" cy="128240"/>
          </a:xfrm>
          <a:prstGeom prst="rect">
            <a:avLst/>
          </a:prstGeom>
        </p:spPr>
        <p:txBody>
          <a:bodyPr vert="horz" wrap="none" lIns="0" tIns="0" rIns="0" bIns="0" rtlCol="0" anchor="ctr">
            <a:spAutoFit/>
          </a:bodyPr>
          <a:lstStyle>
            <a:lvl1pPr>
              <a:defRPr>
                <a:solidFill>
                  <a:schemeClr val="tx1"/>
                </a:solidFill>
              </a:defRPr>
            </a:lvl1pPr>
          </a:lstStyle>
          <a:p>
            <a:pPr marL="19012">
              <a:lnSpc>
                <a:spcPts val="999"/>
              </a:lnSpc>
            </a:pPr>
            <a:r>
              <a:rPr lang="en-US" sz="800">
                <a:solidFill>
                  <a:prstClr val="black"/>
                </a:solidFill>
                <a:cs typeface="Verdana"/>
              </a:rPr>
              <a:t>0</a:t>
            </a:r>
            <a:fld id="{81D60167-4931-47E6-BA6A-407CBD079E47}" type="slidenum">
              <a:rPr lang="en-US" sz="800" smtClean="0">
                <a:solidFill>
                  <a:prstClr val="black"/>
                </a:solidFill>
                <a:cs typeface="Verdana"/>
              </a:rPr>
              <a:pPr marL="19012">
                <a:lnSpc>
                  <a:spcPts val="999"/>
                </a:lnSpc>
              </a:pPr>
              <a:t>‹#›</a:t>
            </a:fld>
            <a:endParaRPr lang="en-US" sz="800" dirty="0">
              <a:solidFill>
                <a:prstClr val="black"/>
              </a:solidFill>
              <a:cs typeface="Verdana"/>
            </a:endParaRPr>
          </a:p>
        </p:txBody>
      </p:sp>
    </p:spTree>
    <p:extLst>
      <p:ext uri="{BB962C8B-B14F-4D97-AF65-F5344CB8AC3E}">
        <p14:creationId xmlns:p14="http://schemas.microsoft.com/office/powerpoint/2010/main" val="34971294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Number slide #10">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13648"/>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231317094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2_Title and Content Basic">
    <p:bg bwMode="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240300" y="4731989"/>
            <a:ext cx="443268" cy="216025"/>
          </a:xfrm>
          <a:prstGeom prst="rect">
            <a:avLst/>
          </a:prstGeom>
        </p:spPr>
        <p:txBody>
          <a:bodyPr vert="horz" lIns="91440" tIns="45720" rIns="91440" bIns="45720" rtlCol="0" anchor="ctr"/>
          <a:lstStyle>
            <a:lvl1pPr algn="l">
              <a:defRPr sz="1000">
                <a:solidFill>
                  <a:schemeClr val="tx1"/>
                </a:solidFill>
                <a:latin typeface="Verdana" pitchFamily="34" charset="0"/>
                <a:ea typeface="Verdana" pitchFamily="34" charset="0"/>
                <a:cs typeface="Verdana" pitchFamily="34" charset="0"/>
              </a:defRPr>
            </a:lvl1pPr>
          </a:lstStyle>
          <a:p>
            <a:fld id="{DAF489CC-3B7A-4DA5-A8C0-4984788D0EC5}" type="slidenum">
              <a:rPr lang="nl-NL" smtClean="0">
                <a:solidFill>
                  <a:prstClr val="black"/>
                </a:solidFill>
              </a:rPr>
              <a:pPr/>
              <a:t>‹#›</a:t>
            </a:fld>
            <a:endParaRPr lang="nl-NL" dirty="0">
              <a:solidFill>
                <a:prstClr val="black"/>
              </a:solidFill>
            </a:endParaRPr>
          </a:p>
        </p:txBody>
      </p:sp>
      <p:sp>
        <p:nvSpPr>
          <p:cNvPr id="6" name="Title 5"/>
          <p:cNvSpPr>
            <a:spLocks noGrp="1"/>
          </p:cNvSpPr>
          <p:nvPr>
            <p:ph type="title" hasCustomPrompt="1"/>
          </p:nvPr>
        </p:nvSpPr>
        <p:spPr>
          <a:xfrm>
            <a:off x="216488" y="123478"/>
            <a:ext cx="8748000" cy="720080"/>
          </a:xfrm>
        </p:spPr>
        <p:txBody>
          <a:bodyPr/>
          <a:lstStyle>
            <a:lvl1pPr>
              <a:defRPr/>
            </a:lvl1pPr>
          </a:lstStyle>
          <a:p>
            <a:r>
              <a:rPr lang="en-US" dirty="0"/>
              <a:t>Click to edit the header</a:t>
            </a:r>
          </a:p>
        </p:txBody>
      </p:sp>
      <p:sp>
        <p:nvSpPr>
          <p:cNvPr id="4" name="Text Placeholder 3"/>
          <p:cNvSpPr>
            <a:spLocks noGrp="1"/>
          </p:cNvSpPr>
          <p:nvPr>
            <p:ph type="body" sz="quarter" idx="10"/>
          </p:nvPr>
        </p:nvSpPr>
        <p:spPr>
          <a:xfrm>
            <a:off x="4283968" y="1058863"/>
            <a:ext cx="4609207" cy="3384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6"/>
          <p:cNvSpPr>
            <a:spLocks noGrp="1"/>
          </p:cNvSpPr>
          <p:nvPr>
            <p:ph type="pic" sz="quarter" idx="11"/>
          </p:nvPr>
        </p:nvSpPr>
        <p:spPr>
          <a:xfrm>
            <a:off x="250825" y="1058863"/>
            <a:ext cx="3816350" cy="3384550"/>
          </a:xfrm>
        </p:spPr>
        <p:txBody>
          <a:bodyPr/>
          <a:lstStyle/>
          <a:p>
            <a:endParaRPr lang="en-GB"/>
          </a:p>
        </p:txBody>
      </p:sp>
    </p:spTree>
    <p:extLst>
      <p:ext uri="{BB962C8B-B14F-4D97-AF65-F5344CB8AC3E}">
        <p14:creationId xmlns:p14="http://schemas.microsoft.com/office/powerpoint/2010/main" val="2357974827"/>
      </p:ext>
    </p:extLst>
  </p:cSld>
  <p:clrMapOvr>
    <a:masterClrMapping/>
  </p:clrMapOvr>
  <p:hf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15780557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691"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re 1"/>
          <p:cNvSpPr>
            <a:spLocks noGrp="1"/>
          </p:cNvSpPr>
          <p:nvPr>
            <p:ph type="title"/>
          </p:nvPr>
        </p:nvSpPr>
        <p:spPr/>
        <p:txBody>
          <a:bodyPr/>
          <a:lstStyle/>
          <a:p>
            <a:r>
              <a:rPr lang="en-US"/>
              <a:t>Click to edit Master title style</a:t>
            </a:r>
            <a:endParaRPr lang="fr-FR" dirty="0"/>
          </a:p>
        </p:txBody>
      </p:sp>
    </p:spTree>
    <p:extLst>
      <p:ext uri="{BB962C8B-B14F-4D97-AF65-F5344CB8AC3E}">
        <p14:creationId xmlns:p14="http://schemas.microsoft.com/office/powerpoint/2010/main" val="195008876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Title Slide text only">
    <p:bg bwMode="gray">
      <p:bgPr>
        <a:solidFill>
          <a:schemeClr val="accent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701462625"/>
              </p:ext>
            </p:extLst>
          </p:nvPr>
        </p:nvGraphicFramePr>
        <p:xfrm>
          <a:off x="1591" y="1589"/>
          <a:ext cx="1587" cy="1587"/>
        </p:xfrm>
        <a:graphic>
          <a:graphicData uri="http://schemas.openxmlformats.org/presentationml/2006/ole">
            <mc:AlternateContent xmlns:mc="http://schemas.openxmlformats.org/markup-compatibility/2006">
              <mc:Choice xmlns:v="urn:schemas-microsoft-com:vml" Requires="v">
                <p:oleObj spid="_x0000_s19739"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91" y="1589"/>
                        <a:ext cx="1587" cy="1587"/>
                      </a:xfrm>
                      <a:prstGeom prst="rect">
                        <a:avLst/>
                      </a:prstGeom>
                    </p:spPr>
                  </p:pic>
                </p:oleObj>
              </mc:Fallback>
            </mc:AlternateContent>
          </a:graphicData>
        </a:graphic>
      </p:graphicFrame>
      <p:sp>
        <p:nvSpPr>
          <p:cNvPr id="14" name="Rectangle 13"/>
          <p:cNvSpPr/>
          <p:nvPr userDrawn="1"/>
        </p:nvSpPr>
        <p:spPr>
          <a:xfrm>
            <a:off x="4" y="-1"/>
            <a:ext cx="9142519" cy="51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defTabSz="914476"/>
            <a:endParaRPr lang="en-US" dirty="0">
              <a:solidFill>
                <a:prstClr val="white"/>
              </a:solidFill>
            </a:endParaRPr>
          </a:p>
        </p:txBody>
      </p:sp>
      <p:sp>
        <p:nvSpPr>
          <p:cNvPr id="2" name="Title 1"/>
          <p:cNvSpPr>
            <a:spLocks noGrp="1"/>
          </p:cNvSpPr>
          <p:nvPr>
            <p:ph type="ctrTitle"/>
          </p:nvPr>
        </p:nvSpPr>
        <p:spPr>
          <a:xfrm>
            <a:off x="252000" y="1039750"/>
            <a:ext cx="5323294" cy="1102518"/>
          </a:xfrm>
        </p:spPr>
        <p:txBody>
          <a:bodyPr lIns="0" tIns="0" rIns="0" bIns="0" anchor="b" anchorCtr="0">
            <a:noAutofit/>
          </a:bodyPr>
          <a:lstStyle>
            <a:lvl1pPr>
              <a:lnSpc>
                <a:spcPct val="100000"/>
              </a:lnSpc>
              <a:defRPr sz="3700" b="1">
                <a:solidFill>
                  <a:schemeClr val="bg1"/>
                </a:solidFill>
                <a:latin typeface="+mn-lt"/>
                <a:ea typeface="Verdana" pitchFamily="34" charset="0"/>
                <a:cs typeface="Verdana" pitchFamily="34" charset="0"/>
              </a:defRPr>
            </a:lvl1pPr>
          </a:lstStyle>
          <a:p>
            <a:r>
              <a:rPr lang="en-US" dirty="0"/>
              <a:t>Click to edit Master title style</a:t>
            </a:r>
          </a:p>
        </p:txBody>
      </p:sp>
      <p:sp>
        <p:nvSpPr>
          <p:cNvPr id="3" name="Subtitle 2"/>
          <p:cNvSpPr>
            <a:spLocks noGrp="1"/>
          </p:cNvSpPr>
          <p:nvPr>
            <p:ph type="subTitle" idx="1"/>
          </p:nvPr>
        </p:nvSpPr>
        <p:spPr>
          <a:xfrm>
            <a:off x="252000" y="2253329"/>
            <a:ext cx="5323294" cy="1102518"/>
          </a:xfrm>
          <a:prstGeom prst="rect">
            <a:avLst/>
          </a:prstGeom>
        </p:spPr>
        <p:txBody>
          <a:bodyPr lIns="0" tIns="0" rIns="0" bIns="0">
            <a:noAutofit/>
          </a:bodyPr>
          <a:lstStyle>
            <a:lvl1pPr marL="0" indent="0" algn="l">
              <a:lnSpc>
                <a:spcPct val="100000"/>
              </a:lnSpc>
              <a:buNone/>
              <a:defRPr sz="2400" b="0">
                <a:solidFill>
                  <a:schemeClr val="bg1"/>
                </a:solidFill>
                <a:latin typeface="+mn-lt"/>
                <a:ea typeface="Verdana" pitchFamily="34" charset="0"/>
                <a:cs typeface="Verdana" pitchFamily="34" charset="0"/>
              </a:defRPr>
            </a:lvl1pPr>
            <a:lvl2pPr marL="457238" indent="0" algn="ctr">
              <a:buNone/>
              <a:defRPr>
                <a:solidFill>
                  <a:schemeClr val="tx1">
                    <a:tint val="75000"/>
                  </a:schemeClr>
                </a:solidFill>
              </a:defRPr>
            </a:lvl2pPr>
            <a:lvl3pPr marL="914476" indent="0" algn="ctr">
              <a:buNone/>
              <a:defRPr>
                <a:solidFill>
                  <a:schemeClr val="tx1">
                    <a:tint val="75000"/>
                  </a:schemeClr>
                </a:solidFill>
              </a:defRPr>
            </a:lvl3pPr>
            <a:lvl4pPr marL="1371714" indent="0" algn="ctr">
              <a:buNone/>
              <a:defRPr>
                <a:solidFill>
                  <a:schemeClr val="tx1">
                    <a:tint val="75000"/>
                  </a:schemeClr>
                </a:solidFill>
              </a:defRPr>
            </a:lvl4pPr>
            <a:lvl5pPr marL="1828952" indent="0" algn="ctr">
              <a:buNone/>
              <a:defRPr>
                <a:solidFill>
                  <a:schemeClr val="tx1">
                    <a:tint val="75000"/>
                  </a:schemeClr>
                </a:solidFill>
              </a:defRPr>
            </a:lvl5pPr>
            <a:lvl6pPr marL="2286190" indent="0" algn="ctr">
              <a:buNone/>
              <a:defRPr>
                <a:solidFill>
                  <a:schemeClr val="tx1">
                    <a:tint val="75000"/>
                  </a:schemeClr>
                </a:solidFill>
              </a:defRPr>
            </a:lvl6pPr>
            <a:lvl7pPr marL="2743428" indent="0" algn="ctr">
              <a:buNone/>
              <a:defRPr>
                <a:solidFill>
                  <a:schemeClr val="tx1">
                    <a:tint val="75000"/>
                  </a:schemeClr>
                </a:solidFill>
              </a:defRPr>
            </a:lvl7pPr>
            <a:lvl8pPr marL="3200667" indent="0" algn="ctr">
              <a:buNone/>
              <a:defRPr>
                <a:solidFill>
                  <a:schemeClr val="tx1">
                    <a:tint val="75000"/>
                  </a:schemeClr>
                </a:solidFill>
              </a:defRPr>
            </a:lvl8pPr>
            <a:lvl9pPr marL="3657905" indent="0" algn="ctr">
              <a:buNone/>
              <a:defRPr>
                <a:solidFill>
                  <a:schemeClr val="tx1">
                    <a:tint val="75000"/>
                  </a:schemeClr>
                </a:solidFill>
              </a:defRPr>
            </a:lvl9pPr>
          </a:lstStyle>
          <a:p>
            <a:r>
              <a:rPr lang="en-US" dirty="0"/>
              <a:t>Click to edit Master subtitle style</a:t>
            </a:r>
          </a:p>
        </p:txBody>
      </p:sp>
      <p:sp>
        <p:nvSpPr>
          <p:cNvPr id="6" name="object 3"/>
          <p:cNvSpPr txBox="1"/>
          <p:nvPr userDrawn="1"/>
        </p:nvSpPr>
        <p:spPr>
          <a:xfrm>
            <a:off x="252000" y="4499115"/>
            <a:ext cx="2559842" cy="410369"/>
          </a:xfrm>
          <a:prstGeom prst="rect">
            <a:avLst/>
          </a:prstGeom>
        </p:spPr>
        <p:txBody>
          <a:bodyPr vert="horz" wrap="square" lIns="0" tIns="0" rIns="0" bIns="0" rtlCol="0">
            <a:spAutoFit/>
          </a:bodyPr>
          <a:lstStyle/>
          <a:p>
            <a:pPr marL="16484" marR="5072" indent="-4437" defTabSz="914476">
              <a:lnSpc>
                <a:spcPts val="1606"/>
              </a:lnSpc>
            </a:pPr>
            <a:r>
              <a:rPr lang="en-US" sz="1600" spc="-35" dirty="0">
                <a:solidFill>
                  <a:srgbClr val="FFFFFF"/>
                </a:solidFill>
                <a:cs typeface="Verdana"/>
              </a:rPr>
              <a:t>Corporate</a:t>
            </a:r>
            <a:r>
              <a:rPr lang="en-US" sz="1600" spc="-95" dirty="0">
                <a:solidFill>
                  <a:srgbClr val="FFFFFF"/>
                </a:solidFill>
                <a:cs typeface="Verdana"/>
              </a:rPr>
              <a:t> </a:t>
            </a:r>
            <a:r>
              <a:rPr lang="en-US" sz="1600" spc="-40" dirty="0">
                <a:solidFill>
                  <a:srgbClr val="FFFFFF"/>
                </a:solidFill>
                <a:cs typeface="Verdana"/>
              </a:rPr>
              <a:t>Presentation March 2016</a:t>
            </a:r>
            <a:endParaRPr lang="en-US" sz="1600" dirty="0">
              <a:solidFill>
                <a:prstClr val="black"/>
              </a:solidFill>
              <a:cs typeface="Verdana"/>
            </a:endParaRPr>
          </a:p>
        </p:txBody>
      </p:sp>
      <p:cxnSp>
        <p:nvCxnSpPr>
          <p:cNvPr id="11" name="Straight Connector 10"/>
          <p:cNvCxnSpPr/>
          <p:nvPr userDrawn="1"/>
        </p:nvCxnSpPr>
        <p:spPr>
          <a:xfrm>
            <a:off x="251999" y="2231136"/>
            <a:ext cx="88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Picture 5" descr="Logo_WHITE 2.png"/>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359454" y="4026701"/>
            <a:ext cx="1627025" cy="1149757"/>
          </a:xfrm>
          <a:prstGeom prst="rect">
            <a:avLst/>
          </a:prstGeom>
        </p:spPr>
      </p:pic>
    </p:spTree>
    <p:extLst>
      <p:ext uri="{BB962C8B-B14F-4D97-AF65-F5344CB8AC3E}">
        <p14:creationId xmlns:p14="http://schemas.microsoft.com/office/powerpoint/2010/main" val="220890374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Content Basic">
    <p:bg bwMode="gray">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4191240784"/>
              </p:ext>
            </p:extLst>
          </p:nvPr>
        </p:nvGraphicFramePr>
        <p:xfrm>
          <a:off x="1192" y="1193"/>
          <a:ext cx="1190" cy="1189"/>
        </p:xfrm>
        <a:graphic>
          <a:graphicData uri="http://schemas.openxmlformats.org/presentationml/2006/ole">
            <mc:AlternateContent xmlns:mc="http://schemas.openxmlformats.org/markup-compatibility/2006">
              <mc:Choice xmlns:v="urn:schemas-microsoft-com:vml" Requires="v">
                <p:oleObj spid="_x0000_s2076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192" y="1193"/>
                        <a:ext cx="1190" cy="1189"/>
                      </a:xfrm>
                      <a:prstGeom prst="rect">
                        <a:avLst/>
                      </a:prstGeom>
                    </p:spPr>
                  </p:pic>
                </p:oleObj>
              </mc:Fallback>
            </mc:AlternateContent>
          </a:graphicData>
        </a:graphic>
      </p:graphicFrame>
      <p:sp>
        <p:nvSpPr>
          <p:cNvPr id="9" name="Title Placeholder 1"/>
          <p:cNvSpPr>
            <a:spLocks noGrp="1"/>
          </p:cNvSpPr>
          <p:nvPr>
            <p:ph type="title"/>
          </p:nvPr>
        </p:nvSpPr>
        <p:spPr>
          <a:xfrm>
            <a:off x="296923" y="288070"/>
            <a:ext cx="8748000" cy="246221"/>
          </a:xfrm>
          <a:prstGeom prst="rect">
            <a:avLst/>
          </a:prstGeom>
        </p:spPr>
        <p:txBody>
          <a:bodyPr vert="horz" lIns="0" tIns="0" rIns="0" bIns="0" rtlCol="0" anchor="t" anchorCtr="0">
            <a:spAutoFit/>
          </a:bodyPr>
          <a:lstStyle/>
          <a:p>
            <a:r>
              <a:rPr lang="en-US" dirty="0" err="1"/>
              <a:t>Klik</a:t>
            </a:r>
            <a:r>
              <a:rPr lang="en-US" dirty="0"/>
              <a:t> om de </a:t>
            </a:r>
            <a:r>
              <a:rPr lang="en-US" dirty="0" err="1"/>
              <a:t>stijl</a:t>
            </a:r>
            <a:r>
              <a:rPr lang="en-US" dirty="0"/>
              <a:t> </a:t>
            </a:r>
            <a:r>
              <a:rPr lang="en-US" dirty="0" err="1"/>
              <a:t>te</a:t>
            </a:r>
            <a:r>
              <a:rPr lang="en-US" dirty="0"/>
              <a:t> </a:t>
            </a:r>
            <a:r>
              <a:rPr lang="en-US" dirty="0" err="1"/>
              <a:t>bewerken</a:t>
            </a:r>
            <a:endParaRPr lang="en-US" dirty="0"/>
          </a:p>
        </p:txBody>
      </p:sp>
      <p:sp>
        <p:nvSpPr>
          <p:cNvPr id="10" name="object 24"/>
          <p:cNvSpPr txBox="1">
            <a:spLocks noGrp="1"/>
          </p:cNvSpPr>
          <p:nvPr>
            <p:ph type="sldNum" sz="quarter" idx="4"/>
          </p:nvPr>
        </p:nvSpPr>
        <p:spPr>
          <a:xfrm>
            <a:off x="296924" y="4806739"/>
            <a:ext cx="261290" cy="128240"/>
          </a:xfrm>
          <a:prstGeom prst="rect">
            <a:avLst/>
          </a:prstGeom>
        </p:spPr>
        <p:txBody>
          <a:bodyPr vert="horz" wrap="none" lIns="0" tIns="0" rIns="0" bIns="0" rtlCol="0" anchor="ctr">
            <a:spAutoFit/>
          </a:bodyPr>
          <a:lstStyle>
            <a:lvl1pPr>
              <a:defRPr>
                <a:solidFill>
                  <a:schemeClr val="tx1"/>
                </a:solidFill>
              </a:defRPr>
            </a:lvl1pPr>
          </a:lstStyle>
          <a:p>
            <a:pPr marL="19012">
              <a:lnSpc>
                <a:spcPts val="999"/>
              </a:lnSpc>
            </a:pPr>
            <a:r>
              <a:rPr lang="en-US" sz="800">
                <a:solidFill>
                  <a:prstClr val="black"/>
                </a:solidFill>
                <a:cs typeface="Verdana"/>
              </a:rPr>
              <a:t>0</a:t>
            </a:r>
            <a:fld id="{81D60167-4931-47E6-BA6A-407CBD079E47}" type="slidenum">
              <a:rPr lang="en-US" sz="800" smtClean="0">
                <a:solidFill>
                  <a:prstClr val="black"/>
                </a:solidFill>
                <a:cs typeface="Verdana"/>
              </a:rPr>
              <a:pPr marL="19012">
                <a:lnSpc>
                  <a:spcPts val="999"/>
                </a:lnSpc>
              </a:pPr>
              <a:t>‹#›</a:t>
            </a:fld>
            <a:endParaRPr lang="en-US" sz="800" dirty="0">
              <a:solidFill>
                <a:prstClr val="black"/>
              </a:solidFill>
              <a:cs typeface="Verdana"/>
            </a:endParaRPr>
          </a:p>
        </p:txBody>
      </p:sp>
    </p:spTree>
    <p:extLst>
      <p:ext uri="{BB962C8B-B14F-4D97-AF65-F5344CB8AC3E}">
        <p14:creationId xmlns:p14="http://schemas.microsoft.com/office/powerpoint/2010/main" val="141006438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Closing Slide">
    <p:bg bwMode="gray">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483648304"/>
              </p:ext>
            </p:extLst>
          </p:nvPr>
        </p:nvGraphicFramePr>
        <p:xfrm>
          <a:off x="1192" y="1193"/>
          <a:ext cx="1190" cy="1189"/>
        </p:xfrm>
        <a:graphic>
          <a:graphicData uri="http://schemas.openxmlformats.org/presentationml/2006/ole">
            <mc:AlternateContent xmlns:mc="http://schemas.openxmlformats.org/markup-compatibility/2006">
              <mc:Choice xmlns:v="urn:schemas-microsoft-com:vml" Requires="v">
                <p:oleObj spid="_x0000_s21787"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192" y="1193"/>
                        <a:ext cx="1190" cy="1189"/>
                      </a:xfrm>
                      <a:prstGeom prst="rect">
                        <a:avLst/>
                      </a:prstGeom>
                    </p:spPr>
                  </p:pic>
                </p:oleObj>
              </mc:Fallback>
            </mc:AlternateContent>
          </a:graphicData>
        </a:graphic>
      </p:graphicFrame>
      <p:sp>
        <p:nvSpPr>
          <p:cNvPr id="4" name="Rectangle 3"/>
          <p:cNvSpPr/>
          <p:nvPr userDrawn="1"/>
        </p:nvSpPr>
        <p:spPr>
          <a:xfrm>
            <a:off x="4" y="2"/>
            <a:ext cx="9142519" cy="51426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defTabSz="914476"/>
            <a:endParaRPr lang="en-US" dirty="0">
              <a:solidFill>
                <a:prstClr val="white"/>
              </a:solidFill>
            </a:endParaRPr>
          </a:p>
        </p:txBody>
      </p:sp>
      <p:pic>
        <p:nvPicPr>
          <p:cNvPr id="14" name="Picture 4" descr="Logo_WHITE 2.png"/>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784871" y="1049507"/>
            <a:ext cx="3518322" cy="2486265"/>
          </a:xfrm>
          <a:prstGeom prst="rect">
            <a:avLst/>
          </a:prstGeom>
        </p:spPr>
      </p:pic>
      <p:sp>
        <p:nvSpPr>
          <p:cNvPr id="15" name="object 6"/>
          <p:cNvSpPr txBox="1"/>
          <p:nvPr userDrawn="1"/>
        </p:nvSpPr>
        <p:spPr>
          <a:xfrm>
            <a:off x="3085180" y="2822931"/>
            <a:ext cx="2980694" cy="400110"/>
          </a:xfrm>
          <a:prstGeom prst="rect">
            <a:avLst/>
          </a:prstGeom>
        </p:spPr>
        <p:txBody>
          <a:bodyPr vert="horz" wrap="square" lIns="0" tIns="0" rIns="0" bIns="0" rtlCol="0">
            <a:spAutoFit/>
          </a:bodyPr>
          <a:lstStyle/>
          <a:p>
            <a:pPr marL="9506" defTabSz="914476"/>
            <a:r>
              <a:rPr lang="en-US" sz="1300" spc="7" dirty="0">
                <a:solidFill>
                  <a:srgbClr val="FFFFFF"/>
                </a:solidFill>
                <a:ea typeface="Verdana"/>
                <a:cs typeface="Verdana"/>
                <a:sym typeface="Verdana"/>
              </a:rPr>
              <a:t>Trusted partner for </a:t>
            </a:r>
            <a:r>
              <a:rPr lang="en-US" sz="1300" spc="11" dirty="0">
                <a:solidFill>
                  <a:srgbClr val="FFFFFF"/>
                </a:solidFill>
                <a:ea typeface="Verdana"/>
                <a:cs typeface="Verdana"/>
                <a:sym typeface="Verdana"/>
              </a:rPr>
              <a:t>your </a:t>
            </a:r>
            <a:r>
              <a:rPr lang="en-US" sz="1300" spc="7" dirty="0">
                <a:solidFill>
                  <a:srgbClr val="FFFFFF"/>
                </a:solidFill>
                <a:ea typeface="Verdana"/>
                <a:cs typeface="Verdana"/>
                <a:sym typeface="Verdana"/>
              </a:rPr>
              <a:t>Digital</a:t>
            </a:r>
            <a:r>
              <a:rPr lang="en-US" sz="1300" spc="-60" dirty="0">
                <a:solidFill>
                  <a:srgbClr val="FFFFFF"/>
                </a:solidFill>
                <a:ea typeface="Verdana"/>
                <a:cs typeface="Verdana"/>
                <a:sym typeface="Verdana"/>
              </a:rPr>
              <a:t> </a:t>
            </a:r>
            <a:r>
              <a:rPr lang="en-US" sz="1300" spc="11" dirty="0">
                <a:solidFill>
                  <a:srgbClr val="FFFFFF"/>
                </a:solidFill>
                <a:ea typeface="Verdana"/>
                <a:cs typeface="Verdana"/>
                <a:sym typeface="Verdana"/>
              </a:rPr>
              <a:t>Journey</a:t>
            </a:r>
            <a:endParaRPr lang="en-US" sz="1300" dirty="0">
              <a:solidFill>
                <a:prstClr val="black"/>
              </a:solidFill>
              <a:ea typeface="Verdana"/>
              <a:cs typeface="Verdana"/>
              <a:sym typeface="Verdana"/>
            </a:endParaRPr>
          </a:p>
        </p:txBody>
      </p:sp>
    </p:spTree>
    <p:extLst>
      <p:ext uri="{BB962C8B-B14F-4D97-AF65-F5344CB8AC3E}">
        <p14:creationId xmlns:p14="http://schemas.microsoft.com/office/powerpoint/2010/main" val="16227066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922641074"/>
              </p:ext>
            </p:extLst>
          </p:nvPr>
        </p:nvGraphicFramePr>
        <p:xfrm>
          <a:off x="1591" y="1589"/>
          <a:ext cx="1587" cy="1587"/>
        </p:xfrm>
        <a:graphic>
          <a:graphicData uri="http://schemas.openxmlformats.org/presentationml/2006/ole">
            <mc:AlternateContent xmlns:mc="http://schemas.openxmlformats.org/markup-compatibility/2006">
              <mc:Choice xmlns:v="urn:schemas-microsoft-com:vml" Requires="v">
                <p:oleObj spid="_x0000_s22811" name="think-cell Slide" r:id="rId4" imgW="216" imgH="216" progId="TCLayout.ActiveDocument.1">
                  <p:embed/>
                </p:oleObj>
              </mc:Choice>
              <mc:Fallback>
                <p:oleObj name="think-cell Slide" r:id="rId4" imgW="216" imgH="216" progId="TCLayout.ActiveDocument.1">
                  <p:embed/>
                  <p:pic>
                    <p:nvPicPr>
                      <p:cNvPr id="0" name=""/>
                      <p:cNvPicPr/>
                      <p:nvPr/>
                    </p:nvPicPr>
                    <p:blipFill>
                      <a:blip r:embed="rId5"/>
                      <a:stretch>
                        <a:fillRect/>
                      </a:stretch>
                    </p:blipFill>
                    <p:spPr>
                      <a:xfrm>
                        <a:off x="1591" y="1589"/>
                        <a:ext cx="1587" cy="1587"/>
                      </a:xfrm>
                      <a:prstGeom prst="rect">
                        <a:avLst/>
                      </a:prstGeom>
                    </p:spPr>
                  </p:pic>
                </p:oleObj>
              </mc:Fallback>
            </mc:AlternateContent>
          </a:graphicData>
        </a:graphic>
      </p:graphicFrame>
      <p:sp>
        <p:nvSpPr>
          <p:cNvPr id="4" name="Content Placeholder 2"/>
          <p:cNvSpPr>
            <a:spLocks noGrp="1"/>
          </p:cNvSpPr>
          <p:nvPr>
            <p:ph idx="1"/>
          </p:nvPr>
        </p:nvSpPr>
        <p:spPr>
          <a:xfrm>
            <a:off x="139736" y="1090632"/>
            <a:ext cx="8748713" cy="3475435"/>
          </a:xfrm>
          <a:prstGeom prst="rect">
            <a:avLst/>
          </a:prstGeom>
        </p:spPr>
        <p:txBody>
          <a:bodyPr/>
          <a:lstStyle/>
          <a:p>
            <a:pPr lvl="0"/>
            <a:r>
              <a:rPr lang="en-US" noProof="0" dirty="0" err="1"/>
              <a:t>Klik</a:t>
            </a:r>
            <a:r>
              <a:rPr lang="en-US" noProof="0" dirty="0"/>
              <a:t> om de </a:t>
            </a:r>
            <a:r>
              <a:rPr lang="en-US" noProof="0" dirty="0" err="1"/>
              <a:t>modelstijlen</a:t>
            </a:r>
            <a:r>
              <a:rPr lang="en-US" noProof="0" dirty="0"/>
              <a:t> </a:t>
            </a:r>
            <a:r>
              <a:rPr lang="en-US" noProof="0" dirty="0" err="1"/>
              <a:t>te</a:t>
            </a:r>
            <a:r>
              <a:rPr lang="en-US" noProof="0" dirty="0"/>
              <a:t> </a:t>
            </a:r>
            <a:r>
              <a:rPr lang="en-US" noProof="0" dirty="0" err="1"/>
              <a:t>bewerken</a:t>
            </a:r>
            <a:endParaRPr lang="en-US" noProof="0" dirty="0"/>
          </a:p>
          <a:p>
            <a:pPr lvl="1"/>
            <a:r>
              <a:rPr lang="en-US" noProof="0" dirty="0" err="1"/>
              <a:t>Tweede</a:t>
            </a:r>
            <a:r>
              <a:rPr lang="en-US" noProof="0" dirty="0"/>
              <a:t> </a:t>
            </a:r>
            <a:r>
              <a:rPr lang="en-US" noProof="0" dirty="0" err="1"/>
              <a:t>niveau</a:t>
            </a:r>
            <a:endParaRPr lang="en-US" noProof="0" dirty="0"/>
          </a:p>
          <a:p>
            <a:pPr lvl="2"/>
            <a:r>
              <a:rPr lang="en-US" noProof="0" dirty="0" err="1"/>
              <a:t>Derde</a:t>
            </a:r>
            <a:r>
              <a:rPr lang="en-US" noProof="0" dirty="0"/>
              <a:t> </a:t>
            </a:r>
            <a:r>
              <a:rPr lang="en-US" noProof="0" dirty="0" err="1"/>
              <a:t>niveau</a:t>
            </a:r>
            <a:endParaRPr lang="en-US" noProof="0" dirty="0"/>
          </a:p>
          <a:p>
            <a:pPr lvl="3"/>
            <a:r>
              <a:rPr lang="en-US" noProof="0" dirty="0" err="1"/>
              <a:t>Vierde</a:t>
            </a:r>
            <a:r>
              <a:rPr lang="en-US" noProof="0" dirty="0"/>
              <a:t> </a:t>
            </a:r>
            <a:r>
              <a:rPr lang="en-US" noProof="0" dirty="0" err="1"/>
              <a:t>niveau</a:t>
            </a:r>
            <a:endParaRPr lang="en-US" noProof="0" dirty="0"/>
          </a:p>
          <a:p>
            <a:pPr lvl="4"/>
            <a:r>
              <a:rPr lang="en-US" noProof="0" dirty="0" err="1"/>
              <a:t>Vijfde</a:t>
            </a:r>
            <a:r>
              <a:rPr lang="en-US" noProof="0" dirty="0"/>
              <a:t> </a:t>
            </a:r>
            <a:r>
              <a:rPr lang="en-US" noProof="0" dirty="0" err="1"/>
              <a:t>niveau</a:t>
            </a:r>
            <a:endParaRPr lang="en-US" noProof="0" dirty="0"/>
          </a:p>
        </p:txBody>
      </p:sp>
      <p:sp>
        <p:nvSpPr>
          <p:cNvPr id="3" name="Title 2"/>
          <p:cNvSpPr>
            <a:spLocks noGrp="1"/>
          </p:cNvSpPr>
          <p:nvPr>
            <p:ph type="title"/>
          </p:nvPr>
        </p:nvSpPr>
        <p:spPr/>
        <p:txBody>
          <a:bodyPr/>
          <a:lstStyle/>
          <a:p>
            <a:r>
              <a:rPr lang="en-US" noProof="0" dirty="0"/>
              <a:t>Click to edit Master title style</a:t>
            </a:r>
          </a:p>
        </p:txBody>
      </p:sp>
    </p:spTree>
    <p:extLst>
      <p:ext uri="{BB962C8B-B14F-4D97-AF65-F5344CB8AC3E}">
        <p14:creationId xmlns:p14="http://schemas.microsoft.com/office/powerpoint/2010/main" val="414798673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obj">
  <p:cSld name="1_Title and Content Basic">
    <p:bg bwMode="gray">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875832927"/>
              </p:ext>
            </p:extLst>
          </p:nvPr>
        </p:nvGraphicFramePr>
        <p:xfrm>
          <a:off x="1591" y="1589"/>
          <a:ext cx="1587" cy="1587"/>
        </p:xfrm>
        <a:graphic>
          <a:graphicData uri="http://schemas.openxmlformats.org/presentationml/2006/ole">
            <mc:AlternateContent xmlns:mc="http://schemas.openxmlformats.org/markup-compatibility/2006">
              <mc:Choice xmlns:v="urn:schemas-microsoft-com:vml" Requires="v">
                <p:oleObj spid="_x0000_s23835" name="think-cell Slide" r:id="rId5" imgW="216" imgH="216" progId="TCLayout.ActiveDocument.1">
                  <p:embed/>
                </p:oleObj>
              </mc:Choice>
              <mc:Fallback>
                <p:oleObj name="think-cell Slide" r:id="rId5" imgW="216" imgH="216" progId="TCLayout.ActiveDocument.1">
                  <p:embed/>
                  <p:pic>
                    <p:nvPicPr>
                      <p:cNvPr id="0" name=""/>
                      <p:cNvPicPr/>
                      <p:nvPr/>
                    </p:nvPicPr>
                    <p:blipFill>
                      <a:blip r:embed="rId6"/>
                      <a:stretch>
                        <a:fillRect/>
                      </a:stretch>
                    </p:blipFill>
                    <p:spPr>
                      <a:xfrm>
                        <a:off x="1591" y="1589"/>
                        <a:ext cx="1587" cy="1587"/>
                      </a:xfrm>
                      <a:prstGeom prst="rect">
                        <a:avLst/>
                      </a:prstGeom>
                    </p:spPr>
                  </p:pic>
                </p:oleObj>
              </mc:Fallback>
            </mc:AlternateContent>
          </a:graphicData>
        </a:graphic>
      </p:graphicFrame>
      <p:sp>
        <p:nvSpPr>
          <p:cNvPr id="2" name="Title 1"/>
          <p:cNvSpPr>
            <a:spLocks noGrp="1"/>
          </p:cNvSpPr>
          <p:nvPr>
            <p:ph type="title"/>
          </p:nvPr>
        </p:nvSpPr>
        <p:spPr>
          <a:xfrm>
            <a:off x="296923" y="288071"/>
            <a:ext cx="8748000" cy="307777"/>
          </a:xfrm>
        </p:spPr>
        <p:txBody>
          <a:bodyPr/>
          <a:lstStyle>
            <a:lvl1pPr>
              <a:defRPr sz="2000"/>
            </a:lvl1pPr>
          </a:lstStyle>
          <a:p>
            <a:r>
              <a:rPr lang="nl-NL" dirty="0"/>
              <a:t>Klik om de stijl te bewerken</a:t>
            </a:r>
          </a:p>
        </p:txBody>
      </p:sp>
      <p:sp>
        <p:nvSpPr>
          <p:cNvPr id="3" name="Content Placeholder 2"/>
          <p:cNvSpPr>
            <a:spLocks noGrp="1"/>
          </p:cNvSpPr>
          <p:nvPr>
            <p:ph idx="1"/>
          </p:nvPr>
        </p:nvSpPr>
        <p:spPr>
          <a:xfrm>
            <a:off x="140400" y="1090801"/>
            <a:ext cx="8748000" cy="3474900"/>
          </a:xfrm>
          <a:prstGeom prst="rect">
            <a:avLst/>
          </a:prstGeo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6" name="Slide Number Placeholder 5"/>
          <p:cNvSpPr>
            <a:spLocks noGrp="1"/>
          </p:cNvSpPr>
          <p:nvPr>
            <p:ph type="sldNum" sz="quarter" idx="12"/>
          </p:nvPr>
        </p:nvSpPr>
        <p:spPr>
          <a:xfrm>
            <a:off x="194404" y="4769678"/>
            <a:ext cx="397545" cy="276999"/>
          </a:xfrm>
        </p:spPr>
        <p:txBody>
          <a:bodyPr/>
          <a:lstStyle/>
          <a:p>
            <a:fld id="{DAF489CC-3B7A-4DA5-A8C0-4984788D0EC5}" type="slidenum">
              <a:rPr lang="nl-NL" smtClean="0">
                <a:solidFill>
                  <a:prstClr val="black"/>
                </a:solidFill>
              </a:rPr>
              <a:pPr/>
              <a:t>‹#›</a:t>
            </a:fld>
            <a:endParaRPr lang="nl-NL" dirty="0">
              <a:solidFill>
                <a:prstClr val="black"/>
              </a:solidFill>
            </a:endParaRPr>
          </a:p>
        </p:txBody>
      </p:sp>
    </p:spTree>
    <p:extLst>
      <p:ext uri="{BB962C8B-B14F-4D97-AF65-F5344CB8AC3E}">
        <p14:creationId xmlns:p14="http://schemas.microsoft.com/office/powerpoint/2010/main" val="177064860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Title only">
    <p:bg bwMode="gray">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306" t="90390" r="66742"/>
          <a:stretch/>
        </p:blipFill>
        <p:spPr>
          <a:xfrm>
            <a:off x="130338" y="4886806"/>
            <a:ext cx="1173483" cy="256699"/>
          </a:xfrm>
          <a:prstGeom prst="rect">
            <a:avLst/>
          </a:prstGeom>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63520" t="83143"/>
          <a:stretch/>
        </p:blipFill>
        <p:spPr>
          <a:xfrm>
            <a:off x="7669260" y="4693262"/>
            <a:ext cx="1299117" cy="450243"/>
          </a:xfrm>
          <a:prstGeom prst="rect">
            <a:avLst/>
          </a:prstGeom>
        </p:spPr>
      </p:pic>
      <p:sp>
        <p:nvSpPr>
          <p:cNvPr id="6" name="Title 1"/>
          <p:cNvSpPr>
            <a:spLocks noGrp="1"/>
          </p:cNvSpPr>
          <p:nvPr>
            <p:ph type="title"/>
          </p:nvPr>
        </p:nvSpPr>
        <p:spPr>
          <a:xfrm>
            <a:off x="181734" y="283371"/>
            <a:ext cx="8748712" cy="323165"/>
          </a:xfrm>
        </p:spPr>
        <p:txBody>
          <a:bodyPr/>
          <a:lstStyle>
            <a:lvl1pPr>
              <a:defRPr sz="2100">
                <a:latin typeface="Superclarendon" charset="0"/>
                <a:ea typeface="Superclarendon" charset="0"/>
                <a:cs typeface="Superclarendon" charset="0"/>
              </a:defRPr>
            </a:lvl1pPr>
          </a:lstStyle>
          <a:p>
            <a:r>
              <a:rPr lang="de-DE" dirty="0"/>
              <a:t>Titelmasterformat durch Klicken bearbeiten</a:t>
            </a:r>
            <a:endParaRPr lang="nl-NL" dirty="0"/>
          </a:p>
        </p:txBody>
      </p:sp>
      <p:sp>
        <p:nvSpPr>
          <p:cNvPr id="10" name="Slide Number Placeholder 5"/>
          <p:cNvSpPr txBox="1">
            <a:spLocks/>
          </p:cNvSpPr>
          <p:nvPr userDrawn="1"/>
        </p:nvSpPr>
        <p:spPr>
          <a:xfrm>
            <a:off x="3507156" y="4758537"/>
            <a:ext cx="2133600" cy="273844"/>
          </a:xfrm>
          <a:prstGeom prst="rect">
            <a:avLst/>
          </a:prstGeom>
        </p:spPr>
        <p:txBody>
          <a:bodyPr lIns="68535" tIns="34266" rIns="68535" bIns="34266"/>
          <a:lstStyle>
            <a:defPPr>
              <a:defRPr lang="nl-NL"/>
            </a:defPPr>
            <a:lvl1pPr marL="0" algn="ctr" defTabSz="1088776" rtl="0" eaLnBrk="1" latinLnBrk="0" hangingPunct="1">
              <a:defRPr sz="1000" kern="1200">
                <a:solidFill>
                  <a:schemeClr val="tx1"/>
                </a:solidFill>
                <a:latin typeface="Stag Book" panose="02000503060000020004" pitchFamily="50" charset="0"/>
                <a:ea typeface="Verdana" panose="020B0604030504040204" pitchFamily="34" charset="0"/>
                <a:cs typeface="Verdana" panose="020B0604030504040204" pitchFamily="34" charset="0"/>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fld id="{D71966BC-54EF-4B0C-97EA-6D8B02FB1EA9}" type="slidenum">
              <a:rPr lang="en-US" sz="700" smtClean="0">
                <a:solidFill>
                  <a:prstClr val="black"/>
                </a:solidFill>
              </a:rPr>
              <a:pPr/>
              <a:t>‹#›</a:t>
            </a:fld>
            <a:endParaRPr lang="en-US" sz="700" dirty="0">
              <a:solidFill>
                <a:prstClr val="black"/>
              </a:solidFill>
            </a:endParaRPr>
          </a:p>
        </p:txBody>
      </p:sp>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306" t="90390" r="66742"/>
          <a:stretch/>
        </p:blipFill>
        <p:spPr>
          <a:xfrm>
            <a:off x="68316" y="4651460"/>
            <a:ext cx="2243851" cy="490857"/>
          </a:xfrm>
          <a:prstGeom prst="rect">
            <a:avLst/>
          </a:prstGeom>
        </p:spPr>
      </p:pic>
      <p:sp>
        <p:nvSpPr>
          <p:cNvPr id="9" name="Rectangle 8"/>
          <p:cNvSpPr/>
          <p:nvPr userDrawn="1"/>
        </p:nvSpPr>
        <p:spPr>
          <a:xfrm>
            <a:off x="251458" y="195443"/>
            <a:ext cx="8645753" cy="539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defTabSz="914476"/>
            <a:endParaRPr lang="en-GB">
              <a:solidFill>
                <a:prstClr val="white"/>
              </a:solidFill>
            </a:endParaRPr>
          </a:p>
        </p:txBody>
      </p:sp>
      <p:cxnSp>
        <p:nvCxnSpPr>
          <p:cNvPr id="12" name="Straight Connector 11"/>
          <p:cNvCxnSpPr/>
          <p:nvPr userDrawn="1"/>
        </p:nvCxnSpPr>
        <p:spPr>
          <a:xfrm flipH="1">
            <a:off x="251458" y="951350"/>
            <a:ext cx="864494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flipH="1">
            <a:off x="251458" y="4622908"/>
            <a:ext cx="8644949"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3011320"/>
      </p:ext>
    </p:extLst>
  </p:cSld>
  <p:clrMapOvr>
    <a:masterClrMapping/>
  </p:clrMapOvr>
  <p:hf hdr="0" ftr="0" dt="0"/>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5_Title and Content Basic">
    <p:bg bwMode="gray">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306" t="90390" r="66742"/>
          <a:stretch/>
        </p:blipFill>
        <p:spPr>
          <a:xfrm>
            <a:off x="130338" y="4886806"/>
            <a:ext cx="1173483" cy="256699"/>
          </a:xfrm>
          <a:prstGeom prst="rect">
            <a:avLst/>
          </a:prstGeom>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63520" t="83143"/>
          <a:stretch/>
        </p:blipFill>
        <p:spPr>
          <a:xfrm>
            <a:off x="7669260" y="4693262"/>
            <a:ext cx="1299117" cy="450243"/>
          </a:xfrm>
          <a:prstGeom prst="rect">
            <a:avLst/>
          </a:prstGeom>
        </p:spPr>
      </p:pic>
      <p:sp>
        <p:nvSpPr>
          <p:cNvPr id="6" name="Title 1"/>
          <p:cNvSpPr>
            <a:spLocks noGrp="1"/>
          </p:cNvSpPr>
          <p:nvPr>
            <p:ph type="title"/>
          </p:nvPr>
        </p:nvSpPr>
        <p:spPr>
          <a:xfrm>
            <a:off x="181734" y="283371"/>
            <a:ext cx="8748712" cy="323165"/>
          </a:xfrm>
        </p:spPr>
        <p:txBody>
          <a:bodyPr/>
          <a:lstStyle>
            <a:lvl1pPr>
              <a:defRPr sz="2100">
                <a:latin typeface="Superclarendon" charset="0"/>
                <a:ea typeface="Superclarendon" charset="0"/>
                <a:cs typeface="Superclarendon" charset="0"/>
              </a:defRPr>
            </a:lvl1pPr>
          </a:lstStyle>
          <a:p>
            <a:r>
              <a:rPr lang="de-DE" dirty="0"/>
              <a:t>Titelmasterformat durch Klicken bearbeiten</a:t>
            </a:r>
            <a:endParaRPr lang="nl-NL" dirty="0"/>
          </a:p>
        </p:txBody>
      </p:sp>
      <p:sp>
        <p:nvSpPr>
          <p:cNvPr id="9" name="Content Placeholder 2"/>
          <p:cNvSpPr>
            <a:spLocks noGrp="1"/>
          </p:cNvSpPr>
          <p:nvPr>
            <p:ph idx="1"/>
          </p:nvPr>
        </p:nvSpPr>
        <p:spPr>
          <a:xfrm>
            <a:off x="176971" y="1090616"/>
            <a:ext cx="8748713" cy="3475435"/>
          </a:xfrm>
          <a:prstGeom prst="rect">
            <a:avLst/>
          </a:prstGeom>
        </p:spPr>
        <p:txBody>
          <a:bodyPr lIns="68562" tIns="34281" rIns="68562" bIns="34281"/>
          <a:lstStyle>
            <a:lvl1pPr>
              <a:defRPr>
                <a:latin typeface="Superclarendon" charset="0"/>
                <a:ea typeface="Superclarendon" charset="0"/>
                <a:cs typeface="Superclarendon" charset="0"/>
              </a:defRPr>
            </a:lvl1pPr>
            <a:lvl2pPr>
              <a:defRPr>
                <a:latin typeface="Superclarendon" charset="0"/>
                <a:ea typeface="Superclarendon" charset="0"/>
                <a:cs typeface="Superclarendon" charset="0"/>
              </a:defRPr>
            </a:lvl2pPr>
            <a:lvl3pPr>
              <a:defRPr>
                <a:latin typeface="Superclarendon" charset="0"/>
                <a:ea typeface="Superclarendon" charset="0"/>
                <a:cs typeface="Superclarendon" charset="0"/>
              </a:defRPr>
            </a:lvl3pPr>
            <a:lvl4pPr>
              <a:defRPr>
                <a:latin typeface="Superclarendon" charset="0"/>
                <a:ea typeface="Superclarendon" charset="0"/>
                <a:cs typeface="Superclarendon" charset="0"/>
              </a:defRPr>
            </a:lvl4pPr>
            <a:lvl5pPr>
              <a:defRPr>
                <a:latin typeface="Superclarendon" charset="0"/>
                <a:ea typeface="Superclarendon" charset="0"/>
                <a:cs typeface="Superclarendon" charset="0"/>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nl-NL" dirty="0"/>
          </a:p>
        </p:txBody>
      </p:sp>
      <p:sp>
        <p:nvSpPr>
          <p:cNvPr id="10" name="Slide Number Placeholder 5"/>
          <p:cNvSpPr txBox="1">
            <a:spLocks/>
          </p:cNvSpPr>
          <p:nvPr userDrawn="1"/>
        </p:nvSpPr>
        <p:spPr>
          <a:xfrm>
            <a:off x="3506572" y="4757532"/>
            <a:ext cx="2133600" cy="273844"/>
          </a:xfrm>
          <a:prstGeom prst="rect">
            <a:avLst/>
          </a:prstGeom>
        </p:spPr>
        <p:txBody>
          <a:bodyPr lIns="68535" tIns="34266" rIns="68535" bIns="34266"/>
          <a:lstStyle>
            <a:defPPr>
              <a:defRPr lang="nl-NL"/>
            </a:defPPr>
            <a:lvl1pPr marL="0" algn="ctr" defTabSz="1088776" rtl="0" eaLnBrk="1" latinLnBrk="0" hangingPunct="1">
              <a:defRPr sz="1000" kern="1200">
                <a:solidFill>
                  <a:schemeClr val="tx1"/>
                </a:solidFill>
                <a:latin typeface="Stag Book" panose="02000503060000020004" pitchFamily="50" charset="0"/>
                <a:ea typeface="Verdana" panose="020B0604030504040204" pitchFamily="34" charset="0"/>
                <a:cs typeface="Verdana" panose="020B0604030504040204" pitchFamily="34" charset="0"/>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fld id="{D71966BC-54EF-4B0C-97EA-6D8B02FB1EA9}" type="slidenum">
              <a:rPr lang="en-US" sz="700" smtClean="0">
                <a:solidFill>
                  <a:prstClr val="black"/>
                </a:solidFill>
              </a:rPr>
              <a:pPr/>
              <a:t>‹#›</a:t>
            </a:fld>
            <a:endParaRPr lang="en-US" sz="700" dirty="0">
              <a:solidFill>
                <a:prstClr val="black"/>
              </a:solidFill>
            </a:endParaRPr>
          </a:p>
        </p:txBody>
      </p:sp>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306" t="90390" r="66742"/>
          <a:stretch/>
        </p:blipFill>
        <p:spPr>
          <a:xfrm>
            <a:off x="68316" y="4651460"/>
            <a:ext cx="2243851" cy="490857"/>
          </a:xfrm>
          <a:prstGeom prst="rect">
            <a:avLst/>
          </a:prstGeom>
        </p:spPr>
      </p:pic>
      <p:sp>
        <p:nvSpPr>
          <p:cNvPr id="16" name="Rectangle 15"/>
          <p:cNvSpPr/>
          <p:nvPr userDrawn="1"/>
        </p:nvSpPr>
        <p:spPr>
          <a:xfrm>
            <a:off x="251458" y="195443"/>
            <a:ext cx="8645753" cy="539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defTabSz="914476"/>
            <a:endParaRPr lang="en-GB">
              <a:solidFill>
                <a:prstClr val="white"/>
              </a:solidFill>
            </a:endParaRPr>
          </a:p>
        </p:txBody>
      </p:sp>
      <p:cxnSp>
        <p:nvCxnSpPr>
          <p:cNvPr id="17" name="Straight Connector 16"/>
          <p:cNvCxnSpPr/>
          <p:nvPr userDrawn="1"/>
        </p:nvCxnSpPr>
        <p:spPr>
          <a:xfrm flipH="1">
            <a:off x="251458" y="951350"/>
            <a:ext cx="864494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flipH="1">
            <a:off x="251458" y="4622908"/>
            <a:ext cx="8644949"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8140398"/>
      </p:ext>
    </p:extLst>
  </p:cSld>
  <p:clrMapOvr>
    <a:masterClrMapping/>
  </p:clrMapOvr>
  <p:hf hdr="0" ftr="0" dt="0"/>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Content">
    <p:bg bwMode="gray">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725593"/>
            <a:ext cx="3219450" cy="41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p:cNvSpPr>
            <a:spLocks noGrp="1"/>
          </p:cNvSpPr>
          <p:nvPr>
            <p:ph type="sldNum" sz="quarter" idx="10"/>
          </p:nvPr>
        </p:nvSpPr>
        <p:spPr>
          <a:xfrm>
            <a:off x="193680" y="4737119"/>
            <a:ext cx="397545" cy="276999"/>
          </a:xfrm>
        </p:spPr>
        <p:txBody>
          <a:bodyPr/>
          <a:lstStyle>
            <a:lvl1pPr>
              <a:defRPr/>
            </a:lvl1pPr>
          </a:lstStyle>
          <a:p>
            <a:pPr>
              <a:defRPr/>
            </a:pPr>
            <a:fld id="{7BA48795-F232-4BD8-9C9B-CF124AFAC8B4}" type="slidenum">
              <a:rPr lang="nl-NL" smtClean="0">
                <a:solidFill>
                  <a:prstClr val="black"/>
                </a:solidFill>
              </a:rPr>
              <a:pPr>
                <a:defRPr/>
              </a:pPr>
              <a:t>‹#›</a:t>
            </a:fld>
            <a:endParaRPr lang="nl-NL">
              <a:solidFill>
                <a:prstClr val="black"/>
              </a:solidFill>
            </a:endParaRPr>
          </a:p>
        </p:txBody>
      </p:sp>
      <p:sp>
        <p:nvSpPr>
          <p:cNvPr id="6" name="Title 1"/>
          <p:cNvSpPr>
            <a:spLocks noGrp="1"/>
          </p:cNvSpPr>
          <p:nvPr>
            <p:ph type="title"/>
          </p:nvPr>
        </p:nvSpPr>
        <p:spPr>
          <a:xfrm>
            <a:off x="151201" y="283503"/>
            <a:ext cx="8741280" cy="246221"/>
          </a:xfrm>
        </p:spPr>
        <p:txBody>
          <a:bodyPr/>
          <a:lstStyle/>
          <a:p>
            <a:r>
              <a:rPr lang="en-US" dirty="0"/>
              <a:t>Click to edit Master title style</a:t>
            </a:r>
            <a:endParaRPr lang="nl-NL" dirty="0"/>
          </a:p>
        </p:txBody>
      </p:sp>
      <p:sp>
        <p:nvSpPr>
          <p:cNvPr id="7" name="Content Placeholder 2"/>
          <p:cNvSpPr>
            <a:spLocks noGrp="1"/>
          </p:cNvSpPr>
          <p:nvPr>
            <p:ph idx="1"/>
          </p:nvPr>
        </p:nvSpPr>
        <p:spPr>
          <a:xfrm>
            <a:off x="140400" y="1059582"/>
            <a:ext cx="8748000" cy="3506118"/>
          </a:xfrm>
          <a:prstGeom prst="rect">
            <a:avLst/>
          </a:prstGeom>
        </p:spPr>
        <p:txBody>
          <a:bodyPr lIns="68562" tIns="34281" rIns="68562" bIns="34281"/>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Tree>
    <p:extLst>
      <p:ext uri="{BB962C8B-B14F-4D97-AF65-F5344CB8AC3E}">
        <p14:creationId xmlns:p14="http://schemas.microsoft.com/office/powerpoint/2010/main" val="2753903757"/>
      </p:ext>
    </p:extLst>
  </p:cSld>
  <p:clrMapOvr>
    <a:masterClrMapping/>
  </p:clrMapOvr>
  <p:transition spd="slow">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Number slide #11">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278062594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Title Slide text only">
    <p:bg bwMode="gray">
      <p:bgPr>
        <a:solidFill>
          <a:schemeClr val="accent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443582844"/>
              </p:ext>
            </p:extLst>
          </p:nvPr>
        </p:nvGraphicFramePr>
        <p:xfrm>
          <a:off x="1591" y="1589"/>
          <a:ext cx="1587" cy="1587"/>
        </p:xfrm>
        <a:graphic>
          <a:graphicData uri="http://schemas.openxmlformats.org/presentationml/2006/ole">
            <mc:AlternateContent xmlns:mc="http://schemas.openxmlformats.org/markup-compatibility/2006">
              <mc:Choice xmlns:v="urn:schemas-microsoft-com:vml" Requires="v">
                <p:oleObj spid="_x0000_s31002"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91" y="1589"/>
                        <a:ext cx="1587" cy="1587"/>
                      </a:xfrm>
                      <a:prstGeom prst="rect">
                        <a:avLst/>
                      </a:prstGeom>
                    </p:spPr>
                  </p:pic>
                </p:oleObj>
              </mc:Fallback>
            </mc:AlternateContent>
          </a:graphicData>
        </a:graphic>
      </p:graphicFrame>
      <p:sp>
        <p:nvSpPr>
          <p:cNvPr id="14" name="Rectangle 13"/>
          <p:cNvSpPr/>
          <p:nvPr userDrawn="1"/>
        </p:nvSpPr>
        <p:spPr>
          <a:xfrm>
            <a:off x="4" y="-1"/>
            <a:ext cx="9142519" cy="51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defTabSz="914476"/>
            <a:endParaRPr lang="en-US" dirty="0">
              <a:solidFill>
                <a:prstClr val="white"/>
              </a:solidFill>
            </a:endParaRPr>
          </a:p>
        </p:txBody>
      </p:sp>
      <p:sp>
        <p:nvSpPr>
          <p:cNvPr id="2" name="Title 1"/>
          <p:cNvSpPr>
            <a:spLocks noGrp="1"/>
          </p:cNvSpPr>
          <p:nvPr>
            <p:ph type="ctrTitle"/>
          </p:nvPr>
        </p:nvSpPr>
        <p:spPr>
          <a:xfrm>
            <a:off x="252000" y="1039750"/>
            <a:ext cx="5323294" cy="1102518"/>
          </a:xfrm>
        </p:spPr>
        <p:txBody>
          <a:bodyPr lIns="0" tIns="0" rIns="0" bIns="0" anchor="b" anchorCtr="0">
            <a:noAutofit/>
          </a:bodyPr>
          <a:lstStyle>
            <a:lvl1pPr>
              <a:lnSpc>
                <a:spcPct val="100000"/>
              </a:lnSpc>
              <a:defRPr sz="3700" b="1">
                <a:solidFill>
                  <a:schemeClr val="bg1"/>
                </a:solidFill>
                <a:latin typeface="+mn-lt"/>
                <a:ea typeface="Verdana" pitchFamily="34" charset="0"/>
                <a:cs typeface="Verdana" pitchFamily="34" charset="0"/>
              </a:defRPr>
            </a:lvl1pPr>
          </a:lstStyle>
          <a:p>
            <a:r>
              <a:rPr lang="en-US" dirty="0"/>
              <a:t>Click to edit Master title style</a:t>
            </a:r>
          </a:p>
        </p:txBody>
      </p:sp>
      <p:sp>
        <p:nvSpPr>
          <p:cNvPr id="3" name="Subtitle 2"/>
          <p:cNvSpPr>
            <a:spLocks noGrp="1"/>
          </p:cNvSpPr>
          <p:nvPr>
            <p:ph type="subTitle" idx="1"/>
          </p:nvPr>
        </p:nvSpPr>
        <p:spPr>
          <a:xfrm>
            <a:off x="252000" y="2253329"/>
            <a:ext cx="5323294" cy="1102518"/>
          </a:xfrm>
          <a:prstGeom prst="rect">
            <a:avLst/>
          </a:prstGeom>
        </p:spPr>
        <p:txBody>
          <a:bodyPr lIns="0" tIns="0" rIns="0" bIns="0">
            <a:noAutofit/>
          </a:bodyPr>
          <a:lstStyle>
            <a:lvl1pPr marL="0" indent="0" algn="l">
              <a:lnSpc>
                <a:spcPct val="100000"/>
              </a:lnSpc>
              <a:buNone/>
              <a:defRPr sz="2400" b="0">
                <a:solidFill>
                  <a:schemeClr val="bg1"/>
                </a:solidFill>
                <a:latin typeface="+mn-lt"/>
                <a:ea typeface="Verdana" pitchFamily="34" charset="0"/>
                <a:cs typeface="Verdana" pitchFamily="34" charset="0"/>
              </a:defRPr>
            </a:lvl1pPr>
            <a:lvl2pPr marL="457238" indent="0" algn="ctr">
              <a:buNone/>
              <a:defRPr>
                <a:solidFill>
                  <a:schemeClr val="tx1">
                    <a:tint val="75000"/>
                  </a:schemeClr>
                </a:solidFill>
              </a:defRPr>
            </a:lvl2pPr>
            <a:lvl3pPr marL="914476" indent="0" algn="ctr">
              <a:buNone/>
              <a:defRPr>
                <a:solidFill>
                  <a:schemeClr val="tx1">
                    <a:tint val="75000"/>
                  </a:schemeClr>
                </a:solidFill>
              </a:defRPr>
            </a:lvl3pPr>
            <a:lvl4pPr marL="1371714" indent="0" algn="ctr">
              <a:buNone/>
              <a:defRPr>
                <a:solidFill>
                  <a:schemeClr val="tx1">
                    <a:tint val="75000"/>
                  </a:schemeClr>
                </a:solidFill>
              </a:defRPr>
            </a:lvl4pPr>
            <a:lvl5pPr marL="1828952" indent="0" algn="ctr">
              <a:buNone/>
              <a:defRPr>
                <a:solidFill>
                  <a:schemeClr val="tx1">
                    <a:tint val="75000"/>
                  </a:schemeClr>
                </a:solidFill>
              </a:defRPr>
            </a:lvl5pPr>
            <a:lvl6pPr marL="2286190" indent="0" algn="ctr">
              <a:buNone/>
              <a:defRPr>
                <a:solidFill>
                  <a:schemeClr val="tx1">
                    <a:tint val="75000"/>
                  </a:schemeClr>
                </a:solidFill>
              </a:defRPr>
            </a:lvl6pPr>
            <a:lvl7pPr marL="2743428" indent="0" algn="ctr">
              <a:buNone/>
              <a:defRPr>
                <a:solidFill>
                  <a:schemeClr val="tx1">
                    <a:tint val="75000"/>
                  </a:schemeClr>
                </a:solidFill>
              </a:defRPr>
            </a:lvl7pPr>
            <a:lvl8pPr marL="3200667" indent="0" algn="ctr">
              <a:buNone/>
              <a:defRPr>
                <a:solidFill>
                  <a:schemeClr val="tx1">
                    <a:tint val="75000"/>
                  </a:schemeClr>
                </a:solidFill>
              </a:defRPr>
            </a:lvl8pPr>
            <a:lvl9pPr marL="3657905" indent="0" algn="ctr">
              <a:buNone/>
              <a:defRPr>
                <a:solidFill>
                  <a:schemeClr val="tx1">
                    <a:tint val="75000"/>
                  </a:schemeClr>
                </a:solidFill>
              </a:defRPr>
            </a:lvl9pPr>
          </a:lstStyle>
          <a:p>
            <a:r>
              <a:rPr lang="en-US" dirty="0"/>
              <a:t>Click to edit Master subtitle style</a:t>
            </a:r>
          </a:p>
        </p:txBody>
      </p:sp>
      <p:sp>
        <p:nvSpPr>
          <p:cNvPr id="6" name="object 3"/>
          <p:cNvSpPr txBox="1"/>
          <p:nvPr userDrawn="1"/>
        </p:nvSpPr>
        <p:spPr>
          <a:xfrm>
            <a:off x="252000" y="4499115"/>
            <a:ext cx="2559842" cy="410369"/>
          </a:xfrm>
          <a:prstGeom prst="rect">
            <a:avLst/>
          </a:prstGeom>
        </p:spPr>
        <p:txBody>
          <a:bodyPr vert="horz" wrap="square" lIns="0" tIns="0" rIns="0" bIns="0" rtlCol="0">
            <a:spAutoFit/>
          </a:bodyPr>
          <a:lstStyle/>
          <a:p>
            <a:pPr marL="16484" marR="5072" indent="-4437" defTabSz="914476">
              <a:lnSpc>
                <a:spcPts val="1606"/>
              </a:lnSpc>
            </a:pPr>
            <a:r>
              <a:rPr lang="en-US" sz="1600" spc="-35" dirty="0">
                <a:solidFill>
                  <a:srgbClr val="FFFFFF"/>
                </a:solidFill>
                <a:cs typeface="Verdana"/>
              </a:rPr>
              <a:t>Corporate</a:t>
            </a:r>
            <a:r>
              <a:rPr lang="en-US" sz="1600" spc="-95" dirty="0">
                <a:solidFill>
                  <a:srgbClr val="FFFFFF"/>
                </a:solidFill>
                <a:cs typeface="Verdana"/>
              </a:rPr>
              <a:t> </a:t>
            </a:r>
            <a:r>
              <a:rPr lang="en-US" sz="1600" spc="-40" dirty="0">
                <a:solidFill>
                  <a:srgbClr val="FFFFFF"/>
                </a:solidFill>
                <a:cs typeface="Verdana"/>
              </a:rPr>
              <a:t>Presentation March 2016</a:t>
            </a:r>
            <a:endParaRPr lang="en-US" sz="1600" dirty="0">
              <a:solidFill>
                <a:prstClr val="black"/>
              </a:solidFill>
              <a:cs typeface="Verdana"/>
            </a:endParaRPr>
          </a:p>
        </p:txBody>
      </p:sp>
      <p:cxnSp>
        <p:nvCxnSpPr>
          <p:cNvPr id="11" name="Straight Connector 10"/>
          <p:cNvCxnSpPr/>
          <p:nvPr userDrawn="1"/>
        </p:nvCxnSpPr>
        <p:spPr>
          <a:xfrm>
            <a:off x="251999" y="2231136"/>
            <a:ext cx="88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Picture 5" descr="Logo_WHITE 2.png"/>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359454" y="4026701"/>
            <a:ext cx="1627025" cy="1149757"/>
          </a:xfrm>
          <a:prstGeom prst="rect">
            <a:avLst/>
          </a:prstGeom>
        </p:spPr>
      </p:pic>
    </p:spTree>
    <p:extLst>
      <p:ext uri="{BB962C8B-B14F-4D97-AF65-F5344CB8AC3E}">
        <p14:creationId xmlns:p14="http://schemas.microsoft.com/office/powerpoint/2010/main" val="385159692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Basic">
    <p:bg bwMode="gray">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397342783"/>
              </p:ext>
            </p:extLst>
          </p:nvPr>
        </p:nvGraphicFramePr>
        <p:xfrm>
          <a:off x="1192" y="1193"/>
          <a:ext cx="1190" cy="1189"/>
        </p:xfrm>
        <a:graphic>
          <a:graphicData uri="http://schemas.openxmlformats.org/presentationml/2006/ole">
            <mc:AlternateContent xmlns:mc="http://schemas.openxmlformats.org/markup-compatibility/2006">
              <mc:Choice xmlns:v="urn:schemas-microsoft-com:vml" Requires="v">
                <p:oleObj spid="_x0000_s3202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192" y="1193"/>
                        <a:ext cx="1190" cy="1189"/>
                      </a:xfrm>
                      <a:prstGeom prst="rect">
                        <a:avLst/>
                      </a:prstGeom>
                    </p:spPr>
                  </p:pic>
                </p:oleObj>
              </mc:Fallback>
            </mc:AlternateContent>
          </a:graphicData>
        </a:graphic>
      </p:graphicFrame>
      <p:sp>
        <p:nvSpPr>
          <p:cNvPr id="9" name="Title Placeholder 1"/>
          <p:cNvSpPr>
            <a:spLocks noGrp="1"/>
          </p:cNvSpPr>
          <p:nvPr>
            <p:ph type="title"/>
          </p:nvPr>
        </p:nvSpPr>
        <p:spPr>
          <a:xfrm>
            <a:off x="296923" y="288070"/>
            <a:ext cx="8748000" cy="246221"/>
          </a:xfrm>
          <a:prstGeom prst="rect">
            <a:avLst/>
          </a:prstGeom>
        </p:spPr>
        <p:txBody>
          <a:bodyPr vert="horz" lIns="0" tIns="0" rIns="0" bIns="0" rtlCol="0" anchor="t" anchorCtr="0">
            <a:spAutoFit/>
          </a:bodyPr>
          <a:lstStyle/>
          <a:p>
            <a:r>
              <a:rPr lang="en-US" dirty="0" err="1"/>
              <a:t>Klik</a:t>
            </a:r>
            <a:r>
              <a:rPr lang="en-US" dirty="0"/>
              <a:t> om de </a:t>
            </a:r>
            <a:r>
              <a:rPr lang="en-US" dirty="0" err="1"/>
              <a:t>stijl</a:t>
            </a:r>
            <a:r>
              <a:rPr lang="en-US" dirty="0"/>
              <a:t> </a:t>
            </a:r>
            <a:r>
              <a:rPr lang="en-US" dirty="0" err="1"/>
              <a:t>te</a:t>
            </a:r>
            <a:r>
              <a:rPr lang="en-US" dirty="0"/>
              <a:t> </a:t>
            </a:r>
            <a:r>
              <a:rPr lang="en-US" dirty="0" err="1"/>
              <a:t>bewerken</a:t>
            </a:r>
            <a:endParaRPr lang="en-US" dirty="0"/>
          </a:p>
        </p:txBody>
      </p:sp>
      <p:sp>
        <p:nvSpPr>
          <p:cNvPr id="10" name="object 24"/>
          <p:cNvSpPr txBox="1">
            <a:spLocks noGrp="1"/>
          </p:cNvSpPr>
          <p:nvPr>
            <p:ph type="sldNum" sz="quarter" idx="4"/>
          </p:nvPr>
        </p:nvSpPr>
        <p:spPr>
          <a:xfrm>
            <a:off x="296924" y="4806739"/>
            <a:ext cx="261290" cy="128240"/>
          </a:xfrm>
          <a:prstGeom prst="rect">
            <a:avLst/>
          </a:prstGeom>
        </p:spPr>
        <p:txBody>
          <a:bodyPr vert="horz" wrap="none" lIns="0" tIns="0" rIns="0" bIns="0" rtlCol="0" anchor="ctr">
            <a:spAutoFit/>
          </a:bodyPr>
          <a:lstStyle>
            <a:lvl1pPr>
              <a:defRPr>
                <a:solidFill>
                  <a:schemeClr val="tx1"/>
                </a:solidFill>
              </a:defRPr>
            </a:lvl1pPr>
          </a:lstStyle>
          <a:p>
            <a:pPr marL="19012">
              <a:lnSpc>
                <a:spcPts val="999"/>
              </a:lnSpc>
            </a:pPr>
            <a:r>
              <a:rPr lang="en-US" sz="800">
                <a:solidFill>
                  <a:prstClr val="black"/>
                </a:solidFill>
                <a:cs typeface="Verdana"/>
              </a:rPr>
              <a:t>0</a:t>
            </a:r>
            <a:fld id="{81D60167-4931-47E6-BA6A-407CBD079E47}" type="slidenum">
              <a:rPr lang="en-US" sz="800" smtClean="0">
                <a:solidFill>
                  <a:prstClr val="black"/>
                </a:solidFill>
                <a:cs typeface="Verdana"/>
              </a:rPr>
              <a:pPr marL="19012">
                <a:lnSpc>
                  <a:spcPts val="999"/>
                </a:lnSpc>
              </a:pPr>
              <a:t>‹#›</a:t>
            </a:fld>
            <a:endParaRPr lang="en-US" sz="800" dirty="0">
              <a:solidFill>
                <a:prstClr val="black"/>
              </a:solidFill>
              <a:cs typeface="Verdana"/>
            </a:endParaRPr>
          </a:p>
        </p:txBody>
      </p:sp>
    </p:spTree>
    <p:extLst>
      <p:ext uri="{BB962C8B-B14F-4D97-AF65-F5344CB8AC3E}">
        <p14:creationId xmlns:p14="http://schemas.microsoft.com/office/powerpoint/2010/main" val="95904640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bwMode="gray">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325784938"/>
              </p:ext>
            </p:extLst>
          </p:nvPr>
        </p:nvGraphicFramePr>
        <p:xfrm>
          <a:off x="1192" y="1193"/>
          <a:ext cx="1190" cy="1189"/>
        </p:xfrm>
        <a:graphic>
          <a:graphicData uri="http://schemas.openxmlformats.org/presentationml/2006/ole">
            <mc:AlternateContent xmlns:mc="http://schemas.openxmlformats.org/markup-compatibility/2006">
              <mc:Choice xmlns:v="urn:schemas-microsoft-com:vml" Requires="v">
                <p:oleObj spid="_x0000_s33050"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192" y="1193"/>
                        <a:ext cx="1190" cy="1189"/>
                      </a:xfrm>
                      <a:prstGeom prst="rect">
                        <a:avLst/>
                      </a:prstGeom>
                    </p:spPr>
                  </p:pic>
                </p:oleObj>
              </mc:Fallback>
            </mc:AlternateContent>
          </a:graphicData>
        </a:graphic>
      </p:graphicFrame>
      <p:sp>
        <p:nvSpPr>
          <p:cNvPr id="4" name="Rectangle 3"/>
          <p:cNvSpPr/>
          <p:nvPr userDrawn="1"/>
        </p:nvSpPr>
        <p:spPr>
          <a:xfrm>
            <a:off x="4" y="2"/>
            <a:ext cx="9142519" cy="51426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defTabSz="914476"/>
            <a:endParaRPr lang="en-US" dirty="0">
              <a:solidFill>
                <a:prstClr val="white"/>
              </a:solidFill>
            </a:endParaRPr>
          </a:p>
        </p:txBody>
      </p:sp>
      <p:pic>
        <p:nvPicPr>
          <p:cNvPr id="14" name="Picture 4" descr="Logo_WHITE 2.png"/>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784871" y="1049507"/>
            <a:ext cx="3518322" cy="2486265"/>
          </a:xfrm>
          <a:prstGeom prst="rect">
            <a:avLst/>
          </a:prstGeom>
        </p:spPr>
      </p:pic>
      <p:sp>
        <p:nvSpPr>
          <p:cNvPr id="15" name="object 6"/>
          <p:cNvSpPr txBox="1"/>
          <p:nvPr userDrawn="1"/>
        </p:nvSpPr>
        <p:spPr>
          <a:xfrm>
            <a:off x="3085180" y="2822931"/>
            <a:ext cx="2980694" cy="400110"/>
          </a:xfrm>
          <a:prstGeom prst="rect">
            <a:avLst/>
          </a:prstGeom>
        </p:spPr>
        <p:txBody>
          <a:bodyPr vert="horz" wrap="square" lIns="0" tIns="0" rIns="0" bIns="0" rtlCol="0">
            <a:spAutoFit/>
          </a:bodyPr>
          <a:lstStyle/>
          <a:p>
            <a:pPr marL="9506" defTabSz="914476"/>
            <a:r>
              <a:rPr lang="en-US" sz="1300" spc="7" dirty="0">
                <a:solidFill>
                  <a:srgbClr val="FFFFFF"/>
                </a:solidFill>
                <a:ea typeface="Verdana"/>
                <a:cs typeface="Verdana"/>
                <a:sym typeface="Verdana"/>
              </a:rPr>
              <a:t>Trusted partner for </a:t>
            </a:r>
            <a:r>
              <a:rPr lang="en-US" sz="1300" spc="11" dirty="0">
                <a:solidFill>
                  <a:srgbClr val="FFFFFF"/>
                </a:solidFill>
                <a:ea typeface="Verdana"/>
                <a:cs typeface="Verdana"/>
                <a:sym typeface="Verdana"/>
              </a:rPr>
              <a:t>your </a:t>
            </a:r>
            <a:r>
              <a:rPr lang="en-US" sz="1300" spc="7" dirty="0">
                <a:solidFill>
                  <a:srgbClr val="FFFFFF"/>
                </a:solidFill>
                <a:ea typeface="Verdana"/>
                <a:cs typeface="Verdana"/>
                <a:sym typeface="Verdana"/>
              </a:rPr>
              <a:t>Digital</a:t>
            </a:r>
            <a:r>
              <a:rPr lang="en-US" sz="1300" spc="-60" dirty="0">
                <a:solidFill>
                  <a:srgbClr val="FFFFFF"/>
                </a:solidFill>
                <a:ea typeface="Verdana"/>
                <a:cs typeface="Verdana"/>
                <a:sym typeface="Verdana"/>
              </a:rPr>
              <a:t> </a:t>
            </a:r>
            <a:r>
              <a:rPr lang="en-US" sz="1300" spc="11" dirty="0">
                <a:solidFill>
                  <a:srgbClr val="FFFFFF"/>
                </a:solidFill>
                <a:ea typeface="Verdana"/>
                <a:cs typeface="Verdana"/>
                <a:sym typeface="Verdana"/>
              </a:rPr>
              <a:t>Journey</a:t>
            </a:r>
            <a:endParaRPr lang="en-US" sz="1300" dirty="0">
              <a:solidFill>
                <a:prstClr val="black"/>
              </a:solidFill>
              <a:ea typeface="Verdana"/>
              <a:cs typeface="Verdana"/>
              <a:sym typeface="Verdana"/>
            </a:endParaRPr>
          </a:p>
        </p:txBody>
      </p:sp>
    </p:spTree>
    <p:extLst>
      <p:ext uri="{BB962C8B-B14F-4D97-AF65-F5344CB8AC3E}">
        <p14:creationId xmlns:p14="http://schemas.microsoft.com/office/powerpoint/2010/main" val="258303508"/>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862905427"/>
              </p:ext>
            </p:extLst>
          </p:nvPr>
        </p:nvGraphicFramePr>
        <p:xfrm>
          <a:off x="1591" y="1589"/>
          <a:ext cx="1587" cy="1587"/>
        </p:xfrm>
        <a:graphic>
          <a:graphicData uri="http://schemas.openxmlformats.org/presentationml/2006/ole">
            <mc:AlternateContent xmlns:mc="http://schemas.openxmlformats.org/markup-compatibility/2006">
              <mc:Choice xmlns:v="urn:schemas-microsoft-com:vml" Requires="v">
                <p:oleObj spid="_x0000_s34074" name="think-cell Slide" r:id="rId4" imgW="216" imgH="216" progId="TCLayout.ActiveDocument.1">
                  <p:embed/>
                </p:oleObj>
              </mc:Choice>
              <mc:Fallback>
                <p:oleObj name="think-cell Slide" r:id="rId4" imgW="216" imgH="216" progId="TCLayout.ActiveDocument.1">
                  <p:embed/>
                  <p:pic>
                    <p:nvPicPr>
                      <p:cNvPr id="0" name=""/>
                      <p:cNvPicPr/>
                      <p:nvPr/>
                    </p:nvPicPr>
                    <p:blipFill>
                      <a:blip r:embed="rId5"/>
                      <a:stretch>
                        <a:fillRect/>
                      </a:stretch>
                    </p:blipFill>
                    <p:spPr>
                      <a:xfrm>
                        <a:off x="1591" y="1589"/>
                        <a:ext cx="1587" cy="1587"/>
                      </a:xfrm>
                      <a:prstGeom prst="rect">
                        <a:avLst/>
                      </a:prstGeom>
                    </p:spPr>
                  </p:pic>
                </p:oleObj>
              </mc:Fallback>
            </mc:AlternateContent>
          </a:graphicData>
        </a:graphic>
      </p:graphicFrame>
      <p:sp>
        <p:nvSpPr>
          <p:cNvPr id="4" name="Content Placeholder 2"/>
          <p:cNvSpPr>
            <a:spLocks noGrp="1"/>
          </p:cNvSpPr>
          <p:nvPr>
            <p:ph idx="1"/>
          </p:nvPr>
        </p:nvSpPr>
        <p:spPr>
          <a:xfrm>
            <a:off x="139736" y="1090632"/>
            <a:ext cx="8748713" cy="3475435"/>
          </a:xfrm>
          <a:prstGeom prst="rect">
            <a:avLst/>
          </a:prstGeom>
        </p:spPr>
        <p:txBody>
          <a:bodyPr/>
          <a:lstStyle/>
          <a:p>
            <a:pPr lvl="0"/>
            <a:r>
              <a:rPr lang="en-US" noProof="0" dirty="0" err="1"/>
              <a:t>Klik</a:t>
            </a:r>
            <a:r>
              <a:rPr lang="en-US" noProof="0" dirty="0"/>
              <a:t> om de </a:t>
            </a:r>
            <a:r>
              <a:rPr lang="en-US" noProof="0" dirty="0" err="1"/>
              <a:t>modelstijlen</a:t>
            </a:r>
            <a:r>
              <a:rPr lang="en-US" noProof="0" dirty="0"/>
              <a:t> </a:t>
            </a:r>
            <a:r>
              <a:rPr lang="en-US" noProof="0" dirty="0" err="1"/>
              <a:t>te</a:t>
            </a:r>
            <a:r>
              <a:rPr lang="en-US" noProof="0" dirty="0"/>
              <a:t> </a:t>
            </a:r>
            <a:r>
              <a:rPr lang="en-US" noProof="0" dirty="0" err="1"/>
              <a:t>bewerken</a:t>
            </a:r>
            <a:endParaRPr lang="en-US" noProof="0" dirty="0"/>
          </a:p>
          <a:p>
            <a:pPr lvl="1"/>
            <a:r>
              <a:rPr lang="en-US" noProof="0" dirty="0" err="1"/>
              <a:t>Tweede</a:t>
            </a:r>
            <a:r>
              <a:rPr lang="en-US" noProof="0" dirty="0"/>
              <a:t> </a:t>
            </a:r>
            <a:r>
              <a:rPr lang="en-US" noProof="0" dirty="0" err="1"/>
              <a:t>niveau</a:t>
            </a:r>
            <a:endParaRPr lang="en-US" noProof="0" dirty="0"/>
          </a:p>
          <a:p>
            <a:pPr lvl="2"/>
            <a:r>
              <a:rPr lang="en-US" noProof="0" dirty="0" err="1"/>
              <a:t>Derde</a:t>
            </a:r>
            <a:r>
              <a:rPr lang="en-US" noProof="0" dirty="0"/>
              <a:t> </a:t>
            </a:r>
            <a:r>
              <a:rPr lang="en-US" noProof="0" dirty="0" err="1"/>
              <a:t>niveau</a:t>
            </a:r>
            <a:endParaRPr lang="en-US" noProof="0" dirty="0"/>
          </a:p>
          <a:p>
            <a:pPr lvl="3"/>
            <a:r>
              <a:rPr lang="en-US" noProof="0" dirty="0" err="1"/>
              <a:t>Vierde</a:t>
            </a:r>
            <a:r>
              <a:rPr lang="en-US" noProof="0" dirty="0"/>
              <a:t> </a:t>
            </a:r>
            <a:r>
              <a:rPr lang="en-US" noProof="0" dirty="0" err="1"/>
              <a:t>niveau</a:t>
            </a:r>
            <a:endParaRPr lang="en-US" noProof="0" dirty="0"/>
          </a:p>
          <a:p>
            <a:pPr lvl="4"/>
            <a:r>
              <a:rPr lang="en-US" noProof="0" dirty="0" err="1"/>
              <a:t>Vijfde</a:t>
            </a:r>
            <a:r>
              <a:rPr lang="en-US" noProof="0" dirty="0"/>
              <a:t> </a:t>
            </a:r>
            <a:r>
              <a:rPr lang="en-US" noProof="0" dirty="0" err="1"/>
              <a:t>niveau</a:t>
            </a:r>
            <a:endParaRPr lang="en-US" noProof="0" dirty="0"/>
          </a:p>
        </p:txBody>
      </p:sp>
      <p:sp>
        <p:nvSpPr>
          <p:cNvPr id="3" name="Title 2"/>
          <p:cNvSpPr>
            <a:spLocks noGrp="1"/>
          </p:cNvSpPr>
          <p:nvPr>
            <p:ph type="title"/>
          </p:nvPr>
        </p:nvSpPr>
        <p:spPr/>
        <p:txBody>
          <a:bodyPr/>
          <a:lstStyle/>
          <a:p>
            <a:r>
              <a:rPr lang="en-US" noProof="0" dirty="0"/>
              <a:t>Click to edit Master title style</a:t>
            </a:r>
          </a:p>
        </p:txBody>
      </p:sp>
    </p:spTree>
    <p:extLst>
      <p:ext uri="{BB962C8B-B14F-4D97-AF65-F5344CB8AC3E}">
        <p14:creationId xmlns:p14="http://schemas.microsoft.com/office/powerpoint/2010/main" val="268724112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obj">
  <p:cSld name="1_Title and Content Basic">
    <p:bg bwMode="gray">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503608671"/>
              </p:ext>
            </p:extLst>
          </p:nvPr>
        </p:nvGraphicFramePr>
        <p:xfrm>
          <a:off x="1591" y="1589"/>
          <a:ext cx="1587" cy="1587"/>
        </p:xfrm>
        <a:graphic>
          <a:graphicData uri="http://schemas.openxmlformats.org/presentationml/2006/ole">
            <mc:AlternateContent xmlns:mc="http://schemas.openxmlformats.org/markup-compatibility/2006">
              <mc:Choice xmlns:v="urn:schemas-microsoft-com:vml" Requires="v">
                <p:oleObj spid="_x0000_s35098" name="think-cell Slide" r:id="rId5" imgW="216" imgH="216" progId="TCLayout.ActiveDocument.1">
                  <p:embed/>
                </p:oleObj>
              </mc:Choice>
              <mc:Fallback>
                <p:oleObj name="think-cell Slide" r:id="rId5" imgW="216" imgH="216" progId="TCLayout.ActiveDocument.1">
                  <p:embed/>
                  <p:pic>
                    <p:nvPicPr>
                      <p:cNvPr id="0" name=""/>
                      <p:cNvPicPr/>
                      <p:nvPr/>
                    </p:nvPicPr>
                    <p:blipFill>
                      <a:blip r:embed="rId6"/>
                      <a:stretch>
                        <a:fillRect/>
                      </a:stretch>
                    </p:blipFill>
                    <p:spPr>
                      <a:xfrm>
                        <a:off x="1591" y="1589"/>
                        <a:ext cx="1587" cy="1587"/>
                      </a:xfrm>
                      <a:prstGeom prst="rect">
                        <a:avLst/>
                      </a:prstGeom>
                    </p:spPr>
                  </p:pic>
                </p:oleObj>
              </mc:Fallback>
            </mc:AlternateContent>
          </a:graphicData>
        </a:graphic>
      </p:graphicFrame>
      <p:sp>
        <p:nvSpPr>
          <p:cNvPr id="2" name="Title 1"/>
          <p:cNvSpPr>
            <a:spLocks noGrp="1"/>
          </p:cNvSpPr>
          <p:nvPr>
            <p:ph type="title"/>
          </p:nvPr>
        </p:nvSpPr>
        <p:spPr>
          <a:xfrm>
            <a:off x="296923" y="288071"/>
            <a:ext cx="8748000" cy="307777"/>
          </a:xfrm>
        </p:spPr>
        <p:txBody>
          <a:bodyPr/>
          <a:lstStyle>
            <a:lvl1pPr>
              <a:defRPr sz="2000"/>
            </a:lvl1pPr>
          </a:lstStyle>
          <a:p>
            <a:r>
              <a:rPr lang="nl-NL" dirty="0"/>
              <a:t>Klik om de stijl te bewerken</a:t>
            </a:r>
          </a:p>
        </p:txBody>
      </p:sp>
      <p:sp>
        <p:nvSpPr>
          <p:cNvPr id="3" name="Content Placeholder 2"/>
          <p:cNvSpPr>
            <a:spLocks noGrp="1"/>
          </p:cNvSpPr>
          <p:nvPr>
            <p:ph idx="1"/>
          </p:nvPr>
        </p:nvSpPr>
        <p:spPr>
          <a:xfrm>
            <a:off x="140400" y="1090801"/>
            <a:ext cx="8748000" cy="3474900"/>
          </a:xfrm>
          <a:prstGeom prst="rect">
            <a:avLst/>
          </a:prstGeo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6" name="Slide Number Placeholder 5"/>
          <p:cNvSpPr>
            <a:spLocks noGrp="1"/>
          </p:cNvSpPr>
          <p:nvPr>
            <p:ph type="sldNum" sz="quarter" idx="12"/>
          </p:nvPr>
        </p:nvSpPr>
        <p:spPr>
          <a:xfrm>
            <a:off x="194404" y="4769678"/>
            <a:ext cx="397545" cy="276999"/>
          </a:xfrm>
        </p:spPr>
        <p:txBody>
          <a:bodyPr/>
          <a:lstStyle/>
          <a:p>
            <a:fld id="{DAF489CC-3B7A-4DA5-A8C0-4984788D0EC5}" type="slidenum">
              <a:rPr lang="nl-NL" smtClean="0">
                <a:solidFill>
                  <a:prstClr val="black"/>
                </a:solidFill>
              </a:rPr>
              <a:pPr/>
              <a:t>‹#›</a:t>
            </a:fld>
            <a:endParaRPr lang="nl-NL" dirty="0">
              <a:solidFill>
                <a:prstClr val="black"/>
              </a:solidFill>
            </a:endParaRPr>
          </a:p>
        </p:txBody>
      </p:sp>
    </p:spTree>
    <p:extLst>
      <p:ext uri="{BB962C8B-B14F-4D97-AF65-F5344CB8AC3E}">
        <p14:creationId xmlns:p14="http://schemas.microsoft.com/office/powerpoint/2010/main" val="331028062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only">
    <p:bg bwMode="gray">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306" t="90390" r="66742"/>
          <a:stretch/>
        </p:blipFill>
        <p:spPr>
          <a:xfrm>
            <a:off x="130338" y="4886806"/>
            <a:ext cx="1173483" cy="256699"/>
          </a:xfrm>
          <a:prstGeom prst="rect">
            <a:avLst/>
          </a:prstGeom>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63520" t="83143"/>
          <a:stretch/>
        </p:blipFill>
        <p:spPr>
          <a:xfrm>
            <a:off x="7669260" y="4693262"/>
            <a:ext cx="1299117" cy="450243"/>
          </a:xfrm>
          <a:prstGeom prst="rect">
            <a:avLst/>
          </a:prstGeom>
        </p:spPr>
      </p:pic>
      <p:sp>
        <p:nvSpPr>
          <p:cNvPr id="6" name="Title 1"/>
          <p:cNvSpPr>
            <a:spLocks noGrp="1"/>
          </p:cNvSpPr>
          <p:nvPr>
            <p:ph type="title"/>
          </p:nvPr>
        </p:nvSpPr>
        <p:spPr>
          <a:xfrm>
            <a:off x="181734" y="283371"/>
            <a:ext cx="8748712" cy="323165"/>
          </a:xfrm>
        </p:spPr>
        <p:txBody>
          <a:bodyPr/>
          <a:lstStyle>
            <a:lvl1pPr>
              <a:defRPr sz="2100">
                <a:latin typeface="Superclarendon" charset="0"/>
                <a:ea typeface="Superclarendon" charset="0"/>
                <a:cs typeface="Superclarendon" charset="0"/>
              </a:defRPr>
            </a:lvl1pPr>
          </a:lstStyle>
          <a:p>
            <a:r>
              <a:rPr lang="de-DE" dirty="0"/>
              <a:t>Titelmasterformat durch Klicken bearbeiten</a:t>
            </a:r>
            <a:endParaRPr lang="nl-NL" dirty="0"/>
          </a:p>
        </p:txBody>
      </p:sp>
      <p:sp>
        <p:nvSpPr>
          <p:cNvPr id="10" name="Slide Number Placeholder 5"/>
          <p:cNvSpPr txBox="1">
            <a:spLocks/>
          </p:cNvSpPr>
          <p:nvPr userDrawn="1"/>
        </p:nvSpPr>
        <p:spPr>
          <a:xfrm>
            <a:off x="3507156" y="4758537"/>
            <a:ext cx="2133600" cy="273844"/>
          </a:xfrm>
          <a:prstGeom prst="rect">
            <a:avLst/>
          </a:prstGeom>
        </p:spPr>
        <p:txBody>
          <a:bodyPr lIns="68535" tIns="34266" rIns="68535" bIns="34266"/>
          <a:lstStyle>
            <a:defPPr>
              <a:defRPr lang="nl-NL"/>
            </a:defPPr>
            <a:lvl1pPr marL="0" algn="ctr" defTabSz="1088776" rtl="0" eaLnBrk="1" latinLnBrk="0" hangingPunct="1">
              <a:defRPr sz="1000" kern="1200">
                <a:solidFill>
                  <a:schemeClr val="tx1"/>
                </a:solidFill>
                <a:latin typeface="Stag Book" panose="02000503060000020004" pitchFamily="50" charset="0"/>
                <a:ea typeface="Verdana" panose="020B0604030504040204" pitchFamily="34" charset="0"/>
                <a:cs typeface="Verdana" panose="020B0604030504040204" pitchFamily="34" charset="0"/>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fld id="{D71966BC-54EF-4B0C-97EA-6D8B02FB1EA9}" type="slidenum">
              <a:rPr lang="en-US" sz="700" smtClean="0">
                <a:solidFill>
                  <a:prstClr val="black"/>
                </a:solidFill>
              </a:rPr>
              <a:pPr/>
              <a:t>‹#›</a:t>
            </a:fld>
            <a:endParaRPr lang="en-US" sz="700" dirty="0">
              <a:solidFill>
                <a:prstClr val="black"/>
              </a:solidFill>
            </a:endParaRPr>
          </a:p>
        </p:txBody>
      </p:sp>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306" t="90390" r="66742"/>
          <a:stretch/>
        </p:blipFill>
        <p:spPr>
          <a:xfrm>
            <a:off x="68316" y="4651460"/>
            <a:ext cx="2243851" cy="490857"/>
          </a:xfrm>
          <a:prstGeom prst="rect">
            <a:avLst/>
          </a:prstGeom>
        </p:spPr>
      </p:pic>
      <p:sp>
        <p:nvSpPr>
          <p:cNvPr id="9" name="Rectangle 8"/>
          <p:cNvSpPr/>
          <p:nvPr userDrawn="1"/>
        </p:nvSpPr>
        <p:spPr>
          <a:xfrm>
            <a:off x="251458" y="195443"/>
            <a:ext cx="8645753" cy="539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defTabSz="914476"/>
            <a:endParaRPr lang="en-GB">
              <a:solidFill>
                <a:prstClr val="white"/>
              </a:solidFill>
            </a:endParaRPr>
          </a:p>
        </p:txBody>
      </p:sp>
      <p:cxnSp>
        <p:nvCxnSpPr>
          <p:cNvPr id="12" name="Straight Connector 11"/>
          <p:cNvCxnSpPr/>
          <p:nvPr userDrawn="1"/>
        </p:nvCxnSpPr>
        <p:spPr>
          <a:xfrm flipH="1">
            <a:off x="251458" y="951350"/>
            <a:ext cx="864494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flipH="1">
            <a:off x="251458" y="4622908"/>
            <a:ext cx="8644949"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5020014"/>
      </p:ext>
    </p:extLst>
  </p:cSld>
  <p:clrMapOvr>
    <a:masterClrMapping/>
  </p:clrMapOvr>
  <p:hf hdr="0" ftr="0" dt="0"/>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5_Title and Content Basic">
    <p:bg bwMode="gray">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306" t="90390" r="66742"/>
          <a:stretch/>
        </p:blipFill>
        <p:spPr>
          <a:xfrm>
            <a:off x="130338" y="4886806"/>
            <a:ext cx="1173483" cy="256699"/>
          </a:xfrm>
          <a:prstGeom prst="rect">
            <a:avLst/>
          </a:prstGeom>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63520" t="83143"/>
          <a:stretch/>
        </p:blipFill>
        <p:spPr>
          <a:xfrm>
            <a:off x="7669260" y="4693262"/>
            <a:ext cx="1299117" cy="450243"/>
          </a:xfrm>
          <a:prstGeom prst="rect">
            <a:avLst/>
          </a:prstGeom>
        </p:spPr>
      </p:pic>
      <p:sp>
        <p:nvSpPr>
          <p:cNvPr id="6" name="Title 1"/>
          <p:cNvSpPr>
            <a:spLocks noGrp="1"/>
          </p:cNvSpPr>
          <p:nvPr>
            <p:ph type="title"/>
          </p:nvPr>
        </p:nvSpPr>
        <p:spPr>
          <a:xfrm>
            <a:off x="181734" y="283371"/>
            <a:ext cx="8748712" cy="323165"/>
          </a:xfrm>
        </p:spPr>
        <p:txBody>
          <a:bodyPr/>
          <a:lstStyle>
            <a:lvl1pPr>
              <a:defRPr sz="2100">
                <a:latin typeface="Superclarendon" charset="0"/>
                <a:ea typeface="Superclarendon" charset="0"/>
                <a:cs typeface="Superclarendon" charset="0"/>
              </a:defRPr>
            </a:lvl1pPr>
          </a:lstStyle>
          <a:p>
            <a:r>
              <a:rPr lang="de-DE" dirty="0"/>
              <a:t>Titelmasterformat durch Klicken bearbeiten</a:t>
            </a:r>
            <a:endParaRPr lang="nl-NL" dirty="0"/>
          </a:p>
        </p:txBody>
      </p:sp>
      <p:sp>
        <p:nvSpPr>
          <p:cNvPr id="9" name="Content Placeholder 2"/>
          <p:cNvSpPr>
            <a:spLocks noGrp="1"/>
          </p:cNvSpPr>
          <p:nvPr>
            <p:ph idx="1"/>
          </p:nvPr>
        </p:nvSpPr>
        <p:spPr>
          <a:xfrm>
            <a:off x="176971" y="1090616"/>
            <a:ext cx="8748713" cy="3475435"/>
          </a:xfrm>
          <a:prstGeom prst="rect">
            <a:avLst/>
          </a:prstGeom>
        </p:spPr>
        <p:txBody>
          <a:bodyPr lIns="68562" tIns="34281" rIns="68562" bIns="34281"/>
          <a:lstStyle>
            <a:lvl1pPr>
              <a:defRPr>
                <a:latin typeface="Superclarendon" charset="0"/>
                <a:ea typeface="Superclarendon" charset="0"/>
                <a:cs typeface="Superclarendon" charset="0"/>
              </a:defRPr>
            </a:lvl1pPr>
            <a:lvl2pPr>
              <a:defRPr>
                <a:latin typeface="Superclarendon" charset="0"/>
                <a:ea typeface="Superclarendon" charset="0"/>
                <a:cs typeface="Superclarendon" charset="0"/>
              </a:defRPr>
            </a:lvl2pPr>
            <a:lvl3pPr>
              <a:defRPr>
                <a:latin typeface="Superclarendon" charset="0"/>
                <a:ea typeface="Superclarendon" charset="0"/>
                <a:cs typeface="Superclarendon" charset="0"/>
              </a:defRPr>
            </a:lvl3pPr>
            <a:lvl4pPr>
              <a:defRPr>
                <a:latin typeface="Superclarendon" charset="0"/>
                <a:ea typeface="Superclarendon" charset="0"/>
                <a:cs typeface="Superclarendon" charset="0"/>
              </a:defRPr>
            </a:lvl4pPr>
            <a:lvl5pPr>
              <a:defRPr>
                <a:latin typeface="Superclarendon" charset="0"/>
                <a:ea typeface="Superclarendon" charset="0"/>
                <a:cs typeface="Superclarendon" charset="0"/>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nl-NL" dirty="0"/>
          </a:p>
        </p:txBody>
      </p:sp>
      <p:sp>
        <p:nvSpPr>
          <p:cNvPr id="10" name="Slide Number Placeholder 5"/>
          <p:cNvSpPr txBox="1">
            <a:spLocks/>
          </p:cNvSpPr>
          <p:nvPr userDrawn="1"/>
        </p:nvSpPr>
        <p:spPr>
          <a:xfrm>
            <a:off x="3506572" y="4757532"/>
            <a:ext cx="2133600" cy="273844"/>
          </a:xfrm>
          <a:prstGeom prst="rect">
            <a:avLst/>
          </a:prstGeom>
        </p:spPr>
        <p:txBody>
          <a:bodyPr lIns="68535" tIns="34266" rIns="68535" bIns="34266"/>
          <a:lstStyle>
            <a:defPPr>
              <a:defRPr lang="nl-NL"/>
            </a:defPPr>
            <a:lvl1pPr marL="0" algn="ctr" defTabSz="1088776" rtl="0" eaLnBrk="1" latinLnBrk="0" hangingPunct="1">
              <a:defRPr sz="1000" kern="1200">
                <a:solidFill>
                  <a:schemeClr val="tx1"/>
                </a:solidFill>
                <a:latin typeface="Stag Book" panose="02000503060000020004" pitchFamily="50" charset="0"/>
                <a:ea typeface="Verdana" panose="020B0604030504040204" pitchFamily="34" charset="0"/>
                <a:cs typeface="Verdana" panose="020B0604030504040204" pitchFamily="34" charset="0"/>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fld id="{D71966BC-54EF-4B0C-97EA-6D8B02FB1EA9}" type="slidenum">
              <a:rPr lang="en-US" sz="700" smtClean="0">
                <a:solidFill>
                  <a:prstClr val="black"/>
                </a:solidFill>
              </a:rPr>
              <a:pPr/>
              <a:t>‹#›</a:t>
            </a:fld>
            <a:endParaRPr lang="en-US" sz="700" dirty="0">
              <a:solidFill>
                <a:prstClr val="black"/>
              </a:solidFill>
            </a:endParaRPr>
          </a:p>
        </p:txBody>
      </p:sp>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306" t="90390" r="66742"/>
          <a:stretch/>
        </p:blipFill>
        <p:spPr>
          <a:xfrm>
            <a:off x="68316" y="4651460"/>
            <a:ext cx="2243851" cy="490857"/>
          </a:xfrm>
          <a:prstGeom prst="rect">
            <a:avLst/>
          </a:prstGeom>
        </p:spPr>
      </p:pic>
      <p:sp>
        <p:nvSpPr>
          <p:cNvPr id="16" name="Rectangle 15"/>
          <p:cNvSpPr/>
          <p:nvPr userDrawn="1"/>
        </p:nvSpPr>
        <p:spPr>
          <a:xfrm>
            <a:off x="251458" y="195443"/>
            <a:ext cx="8645753" cy="539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defTabSz="914476"/>
            <a:endParaRPr lang="en-GB">
              <a:solidFill>
                <a:prstClr val="white"/>
              </a:solidFill>
            </a:endParaRPr>
          </a:p>
        </p:txBody>
      </p:sp>
      <p:cxnSp>
        <p:nvCxnSpPr>
          <p:cNvPr id="17" name="Straight Connector 16"/>
          <p:cNvCxnSpPr/>
          <p:nvPr userDrawn="1"/>
        </p:nvCxnSpPr>
        <p:spPr>
          <a:xfrm flipH="1">
            <a:off x="251458" y="951350"/>
            <a:ext cx="864494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flipH="1">
            <a:off x="251458" y="4622908"/>
            <a:ext cx="8644949"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4849044"/>
      </p:ext>
    </p:extLst>
  </p:cSld>
  <p:clrMapOvr>
    <a:masterClrMapping/>
  </p:clrMapOvr>
  <p:hf hdr="0" ftr="0" dt="0"/>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Content">
    <p:bg bwMode="gray">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725593"/>
            <a:ext cx="3219450" cy="41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p:cNvSpPr>
            <a:spLocks noGrp="1"/>
          </p:cNvSpPr>
          <p:nvPr>
            <p:ph type="sldNum" sz="quarter" idx="10"/>
          </p:nvPr>
        </p:nvSpPr>
        <p:spPr>
          <a:xfrm>
            <a:off x="193680" y="4737119"/>
            <a:ext cx="397545" cy="276999"/>
          </a:xfrm>
        </p:spPr>
        <p:txBody>
          <a:bodyPr/>
          <a:lstStyle>
            <a:lvl1pPr>
              <a:defRPr/>
            </a:lvl1pPr>
          </a:lstStyle>
          <a:p>
            <a:pPr>
              <a:defRPr/>
            </a:pPr>
            <a:fld id="{7BA48795-F232-4BD8-9C9B-CF124AFAC8B4}" type="slidenum">
              <a:rPr lang="nl-NL" smtClean="0">
                <a:solidFill>
                  <a:prstClr val="black"/>
                </a:solidFill>
              </a:rPr>
              <a:pPr>
                <a:defRPr/>
              </a:pPr>
              <a:t>‹#›</a:t>
            </a:fld>
            <a:endParaRPr lang="nl-NL">
              <a:solidFill>
                <a:prstClr val="black"/>
              </a:solidFill>
            </a:endParaRPr>
          </a:p>
        </p:txBody>
      </p:sp>
      <p:sp>
        <p:nvSpPr>
          <p:cNvPr id="6" name="Title 1"/>
          <p:cNvSpPr>
            <a:spLocks noGrp="1"/>
          </p:cNvSpPr>
          <p:nvPr>
            <p:ph type="title"/>
          </p:nvPr>
        </p:nvSpPr>
        <p:spPr>
          <a:xfrm>
            <a:off x="151201" y="283503"/>
            <a:ext cx="8741280" cy="246221"/>
          </a:xfrm>
        </p:spPr>
        <p:txBody>
          <a:bodyPr/>
          <a:lstStyle/>
          <a:p>
            <a:r>
              <a:rPr lang="en-US" dirty="0"/>
              <a:t>Click to edit Master title style</a:t>
            </a:r>
            <a:endParaRPr lang="nl-NL" dirty="0"/>
          </a:p>
        </p:txBody>
      </p:sp>
      <p:sp>
        <p:nvSpPr>
          <p:cNvPr id="7" name="Content Placeholder 2"/>
          <p:cNvSpPr>
            <a:spLocks noGrp="1"/>
          </p:cNvSpPr>
          <p:nvPr>
            <p:ph idx="1"/>
          </p:nvPr>
        </p:nvSpPr>
        <p:spPr>
          <a:xfrm>
            <a:off x="140400" y="1059582"/>
            <a:ext cx="8748000" cy="3506118"/>
          </a:xfrm>
          <a:prstGeom prst="rect">
            <a:avLst/>
          </a:prstGeom>
        </p:spPr>
        <p:txBody>
          <a:bodyPr lIns="68562" tIns="34281" rIns="68562" bIns="34281"/>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Tree>
    <p:extLst>
      <p:ext uri="{BB962C8B-B14F-4D97-AF65-F5344CB8AC3E}">
        <p14:creationId xmlns:p14="http://schemas.microsoft.com/office/powerpoint/2010/main" val="1986286656"/>
      </p:ext>
    </p:extLst>
  </p:cSld>
  <p:clrMapOvr>
    <a:masterClrMapping/>
  </p:clrMapOvr>
  <p:transition spd="slow">
    <p:fade/>
  </p:transition>
  <p:hf hdr="0" ftr="0" dt="0"/>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Title Slide text only">
    <p:bg bwMode="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5779" y="1203598"/>
            <a:ext cx="8309346" cy="1102519"/>
          </a:xfrm>
          <a:prstGeom prst="rect">
            <a:avLst/>
          </a:prstGeom>
        </p:spPr>
        <p:txBody>
          <a:bodyPr anchor="b" anchorCtr="0">
            <a:noAutofit/>
          </a:bodyPr>
          <a:lstStyle>
            <a:lvl1pPr>
              <a:defRPr sz="3000" b="1" baseline="0">
                <a:solidFill>
                  <a:schemeClr val="bg1"/>
                </a:solidFill>
                <a:latin typeface="Verdana" pitchFamily="34" charset="0"/>
                <a:ea typeface="Verdana" pitchFamily="34" charset="0"/>
                <a:cs typeface="Verdana" pitchFamily="34" charset="0"/>
              </a:defRPr>
            </a:lvl1pPr>
          </a:lstStyle>
          <a:p>
            <a:endParaRPr lang="nl-NL" dirty="0"/>
          </a:p>
        </p:txBody>
      </p:sp>
      <p:sp>
        <p:nvSpPr>
          <p:cNvPr id="3" name="Subtitle 2"/>
          <p:cNvSpPr>
            <a:spLocks noGrp="1"/>
          </p:cNvSpPr>
          <p:nvPr>
            <p:ph type="subTitle" idx="1" hasCustomPrompt="1"/>
          </p:nvPr>
        </p:nvSpPr>
        <p:spPr>
          <a:xfrm>
            <a:off x="212931" y="2320746"/>
            <a:ext cx="8312194" cy="1115100"/>
          </a:xfrm>
          <a:prstGeom prst="rect">
            <a:avLst/>
          </a:prstGeom>
        </p:spPr>
        <p:txBody>
          <a:bodyPr>
            <a:noAutofit/>
          </a:bodyPr>
          <a:lstStyle>
            <a:lvl1pPr marL="0" indent="0" algn="l">
              <a:buNone/>
              <a:defRPr sz="2800" b="0">
                <a:solidFill>
                  <a:schemeClr val="bg1"/>
                </a:solidFill>
                <a:latin typeface="Verdana" pitchFamily="34" charset="0"/>
                <a:ea typeface="Verdana" pitchFamily="34" charset="0"/>
                <a:cs typeface="Verdan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Click to edit the sub title</a:t>
            </a:r>
          </a:p>
        </p:txBody>
      </p:sp>
      <p:sp>
        <p:nvSpPr>
          <p:cNvPr id="8" name="AddCustomDate#1"/>
          <p:cNvSpPr txBox="1"/>
          <p:nvPr userDrawn="1"/>
        </p:nvSpPr>
        <p:spPr>
          <a:xfrm>
            <a:off x="217612" y="3723878"/>
            <a:ext cx="1728358" cy="276999"/>
          </a:xfrm>
          <a:prstGeom prst="rect">
            <a:avLst/>
          </a:prstGeom>
          <a:noFill/>
        </p:spPr>
        <p:txBody>
          <a:bodyPr wrap="none" rtlCol="0">
            <a:spAutoFit/>
          </a:bodyPr>
          <a:lstStyle/>
          <a:p>
            <a:fld id="{AE44FB1E-4F81-43D8-8D7D-69B9F522395C}" type="datetime4">
              <a:rPr lang="en-GB" sz="1200" smtClean="0">
                <a:solidFill>
                  <a:prstClr val="white"/>
                </a:solidFill>
                <a:ea typeface="Verdana" pitchFamily="34" charset="0"/>
                <a:cs typeface="Verdana" pitchFamily="34" charset="0"/>
              </a:rPr>
              <a:pPr/>
              <a:t>06 June 2018</a:t>
            </a:fld>
            <a:endParaRPr lang="nl-NL" sz="1200" dirty="0">
              <a:solidFill>
                <a:prstClr val="white"/>
              </a:solidFill>
              <a:ea typeface="Verdana" pitchFamily="34" charset="0"/>
              <a:cs typeface="Verdana" pitchFamily="34" charset="0"/>
            </a:endParaRPr>
          </a:p>
        </p:txBody>
      </p:sp>
      <p:sp>
        <p:nvSpPr>
          <p:cNvPr id="10" name="AddClassification"/>
          <p:cNvSpPr txBox="1">
            <a:spLocks noChangeArrowheads="1"/>
          </p:cNvSpPr>
          <p:nvPr userDrawn="1"/>
        </p:nvSpPr>
        <p:spPr bwMode="auto">
          <a:xfrm>
            <a:off x="3830451" y="4646845"/>
            <a:ext cx="148309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algn="ctr"/>
            <a:r>
              <a:rPr lang="en-US" sz="800">
                <a:solidFill>
                  <a:prstClr val="white"/>
                </a:solidFill>
                <a:latin typeface="Verdana" pitchFamily="34" charset="0"/>
                <a:ea typeface="Verdana" pitchFamily="34" charset="0"/>
                <a:cs typeface="Verdana" pitchFamily="34" charset="0"/>
              </a:rPr>
              <a:t>© Atos - For internal use</a:t>
            </a:r>
            <a:endParaRPr lang="en-US" sz="800" dirty="0">
              <a:solidFill>
                <a:prstClr val="white"/>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37496145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Number slide #1">
    <p:bg>
      <p:bgPr>
        <a:solidFill>
          <a:srgbClr val="0066A1"/>
        </a:solidFill>
        <a:effectLst/>
      </p:bgPr>
    </p:bg>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0"/>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19325371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Number slide #12">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20472"/>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91779087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Basic">
    <p:bg bwMode="gray">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79502463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817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Content Placeholder 2"/>
          <p:cNvSpPr>
            <a:spLocks noGrp="1"/>
          </p:cNvSpPr>
          <p:nvPr>
            <p:ph idx="1" hasCustomPrompt="1"/>
          </p:nvPr>
        </p:nvSpPr>
        <p:spPr>
          <a:xfrm>
            <a:off x="216488" y="1090800"/>
            <a:ext cx="8748000" cy="3474900"/>
          </a:xfrm>
          <a:prstGeom prst="rect">
            <a:avLst/>
          </a:prstGeom>
        </p:spPr>
        <p:txBody>
          <a:bodyPr/>
          <a:lstStyle/>
          <a:p>
            <a:pPr lvl="0"/>
            <a:r>
              <a:rPr lang="nl-NL" dirty="0"/>
              <a:t>First level</a:t>
            </a:r>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
        <p:nvSpPr>
          <p:cNvPr id="10" name="Slide Number Placeholder 5"/>
          <p:cNvSpPr>
            <a:spLocks noGrp="1"/>
          </p:cNvSpPr>
          <p:nvPr>
            <p:ph type="sldNum" sz="quarter" idx="4"/>
          </p:nvPr>
        </p:nvSpPr>
        <p:spPr>
          <a:xfrm>
            <a:off x="240300" y="4731989"/>
            <a:ext cx="443268" cy="216025"/>
          </a:xfrm>
          <a:prstGeom prst="rect">
            <a:avLst/>
          </a:prstGeom>
        </p:spPr>
        <p:txBody>
          <a:bodyPr vert="horz" lIns="91440" tIns="45720" rIns="91440" bIns="45720" rtlCol="0" anchor="ctr"/>
          <a:lstStyle>
            <a:lvl1pPr algn="l">
              <a:defRPr sz="1000">
                <a:solidFill>
                  <a:schemeClr val="tx1"/>
                </a:solidFill>
                <a:latin typeface="Verdana" pitchFamily="34" charset="0"/>
                <a:ea typeface="Verdana" pitchFamily="34" charset="0"/>
                <a:cs typeface="Verdana" pitchFamily="34" charset="0"/>
              </a:defRPr>
            </a:lvl1pPr>
          </a:lstStyle>
          <a:p>
            <a:fld id="{DAF489CC-3B7A-4DA5-A8C0-4984788D0EC5}" type="slidenum">
              <a:rPr lang="nl-NL" smtClean="0">
                <a:solidFill>
                  <a:prstClr val="black"/>
                </a:solidFill>
              </a:rPr>
              <a:pPr/>
              <a:t>‹#›</a:t>
            </a:fld>
            <a:endParaRPr lang="nl-NL" dirty="0">
              <a:solidFill>
                <a:prstClr val="black"/>
              </a:solidFill>
            </a:endParaRPr>
          </a:p>
        </p:txBody>
      </p:sp>
      <p:sp>
        <p:nvSpPr>
          <p:cNvPr id="6" name="Title 5"/>
          <p:cNvSpPr>
            <a:spLocks noGrp="1"/>
          </p:cNvSpPr>
          <p:nvPr>
            <p:ph type="title" hasCustomPrompt="1"/>
          </p:nvPr>
        </p:nvSpPr>
        <p:spPr>
          <a:xfrm>
            <a:off x="216488" y="123478"/>
            <a:ext cx="8748000" cy="720080"/>
          </a:xfrm>
        </p:spPr>
        <p:txBody>
          <a:bodyPr/>
          <a:lstStyle>
            <a:lvl1pPr>
              <a:defRPr/>
            </a:lvl1pPr>
          </a:lstStyle>
          <a:p>
            <a:r>
              <a:rPr lang="en-US" dirty="0"/>
              <a:t>Click to edit the header</a:t>
            </a:r>
          </a:p>
        </p:txBody>
      </p:sp>
    </p:spTree>
    <p:extLst>
      <p:ext uri="{BB962C8B-B14F-4D97-AF65-F5344CB8AC3E}">
        <p14:creationId xmlns:p14="http://schemas.microsoft.com/office/powerpoint/2010/main" val="441177558"/>
      </p:ext>
    </p:extLst>
  </p:cSld>
  <p:clrMapOvr>
    <a:masterClrMapping/>
  </p:clrMapOvr>
  <p:hf hdr="0" ftr="0" dt="0"/>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Content No 2nd top line">
    <p:bg bwMode="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16488" y="843558"/>
            <a:ext cx="8748000" cy="3723613"/>
          </a:xfrm>
          <a:prstGeom prst="rect">
            <a:avLst/>
          </a:prstGeom>
        </p:spPr>
        <p:txBody>
          <a:bodyPr/>
          <a:lstStyle/>
          <a:p>
            <a:pPr lvl="0"/>
            <a:r>
              <a:rPr lang="nl-NL" dirty="0"/>
              <a:t>First level</a:t>
            </a:r>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
        <p:nvSpPr>
          <p:cNvPr id="7" name="Slide Number Placeholder 5"/>
          <p:cNvSpPr>
            <a:spLocks noGrp="1"/>
          </p:cNvSpPr>
          <p:nvPr>
            <p:ph type="sldNum" sz="quarter" idx="4"/>
          </p:nvPr>
        </p:nvSpPr>
        <p:spPr>
          <a:xfrm>
            <a:off x="240300" y="4731989"/>
            <a:ext cx="443268" cy="216025"/>
          </a:xfrm>
          <a:prstGeom prst="rect">
            <a:avLst/>
          </a:prstGeom>
        </p:spPr>
        <p:txBody>
          <a:bodyPr vert="horz" lIns="91440" tIns="45720" rIns="91440" bIns="45720" rtlCol="0" anchor="ctr"/>
          <a:lstStyle>
            <a:lvl1pPr algn="l">
              <a:defRPr sz="1000">
                <a:solidFill>
                  <a:schemeClr val="tx1"/>
                </a:solidFill>
                <a:latin typeface="Verdana" pitchFamily="34" charset="0"/>
                <a:ea typeface="Verdana" pitchFamily="34" charset="0"/>
                <a:cs typeface="Verdana" pitchFamily="34" charset="0"/>
              </a:defRPr>
            </a:lvl1pPr>
          </a:lstStyle>
          <a:p>
            <a:fld id="{DAF489CC-3B7A-4DA5-A8C0-4984788D0EC5}" type="slidenum">
              <a:rPr lang="nl-NL" smtClean="0">
                <a:solidFill>
                  <a:prstClr val="black"/>
                </a:solidFill>
              </a:rPr>
              <a:pPr/>
              <a:t>‹#›</a:t>
            </a:fld>
            <a:endParaRPr lang="nl-NL" dirty="0">
              <a:solidFill>
                <a:prstClr val="black"/>
              </a:solidFill>
            </a:endParaRPr>
          </a:p>
        </p:txBody>
      </p:sp>
      <p:sp>
        <p:nvSpPr>
          <p:cNvPr id="9" name="Title 8"/>
          <p:cNvSpPr>
            <a:spLocks noGrp="1"/>
          </p:cNvSpPr>
          <p:nvPr>
            <p:ph type="title" hasCustomPrompt="1"/>
          </p:nvPr>
        </p:nvSpPr>
        <p:spPr>
          <a:xfrm>
            <a:off x="216488" y="123478"/>
            <a:ext cx="8748000" cy="720080"/>
          </a:xfrm>
        </p:spPr>
        <p:txBody>
          <a:bodyPr/>
          <a:lstStyle>
            <a:lvl1pPr>
              <a:defRPr/>
            </a:lvl1pPr>
          </a:lstStyle>
          <a:p>
            <a:r>
              <a:rPr lang="en-US" dirty="0"/>
              <a:t>Click to edit the header</a:t>
            </a:r>
          </a:p>
        </p:txBody>
      </p:sp>
    </p:spTree>
    <p:extLst>
      <p:ext uri="{BB962C8B-B14F-4D97-AF65-F5344CB8AC3E}">
        <p14:creationId xmlns:p14="http://schemas.microsoft.com/office/powerpoint/2010/main" val="144504314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Number slide #2">
    <p:bg>
      <p:bgPr>
        <a:solidFill>
          <a:srgbClr val="0066A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6056"/>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2677726847"/>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Number slide #3">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76" y="-19613"/>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427127208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Number slide #4">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6056"/>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63918975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Number slide #5">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18168"/>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75850043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Number slide #6">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0280"/>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83777729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Number slide #7">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18168"/>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759774762"/>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Number slide #8">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0280"/>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154445894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Number slide #9">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13648"/>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26148521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Number slide #13">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91779087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Number slide #10">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13648"/>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279464354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Number slide #11">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229748378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Number slide #12">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20472"/>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339463119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Number slide #13">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425576864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Number slide #14">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169868379"/>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Number slide #15">
    <p:bg>
      <p:bgPr>
        <a:solidFill>
          <a:srgbClr val="0066A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62559069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Number slide #16">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1947005059"/>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Number slide #17">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27296"/>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43996451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Number slide #18">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243171202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Number slide #19">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40179333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Number slide #14">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91779087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Number slide #20">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355976" y="1995686"/>
            <a:ext cx="4680520"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335967304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Closing Slide">
    <p:bg bwMode="gray">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15779" y="1203598"/>
            <a:ext cx="4950000" cy="1102519"/>
          </a:xfrm>
          <a:prstGeom prst="rect">
            <a:avLst/>
          </a:prstGeom>
        </p:spPr>
        <p:txBody>
          <a:bodyPr anchor="b" anchorCtr="0">
            <a:noAutofit/>
          </a:bodyPr>
          <a:lstStyle>
            <a:lvl1pPr>
              <a:defRPr sz="3000" b="1" baseline="0">
                <a:solidFill>
                  <a:schemeClr val="bg1"/>
                </a:solidFill>
                <a:latin typeface="Verdana" pitchFamily="34" charset="0"/>
                <a:ea typeface="Verdana" pitchFamily="34" charset="0"/>
                <a:cs typeface="Verdana" pitchFamily="34" charset="0"/>
              </a:defRPr>
            </a:lvl1pPr>
          </a:lstStyle>
          <a:p>
            <a:r>
              <a:rPr lang="nl-NL" dirty="0"/>
              <a:t>Click to edit the title</a:t>
            </a:r>
          </a:p>
        </p:txBody>
      </p:sp>
      <p:sp>
        <p:nvSpPr>
          <p:cNvPr id="7" name="AddNotifier#1"/>
          <p:cNvSpPr txBox="1">
            <a:spLocks noChangeArrowheads="1"/>
          </p:cNvSpPr>
          <p:nvPr userDrawn="1"/>
        </p:nvSpPr>
        <p:spPr bwMode="auto">
          <a:xfrm>
            <a:off x="234016" y="4240618"/>
            <a:ext cx="4914048" cy="63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r>
              <a:rPr lang="en-US" sz="700">
                <a:solidFill>
                  <a:prstClr val="white"/>
                </a:solidFill>
                <a:latin typeface="Verdana" pitchFamily="34" charset="0"/>
                <a:ea typeface="Verdana" pitchFamily="34" charset="0"/>
                <a:cs typeface="Verdana" pitchFamily="34" charset="0"/>
              </a:rPr>
              <a:t>Atos, the Atos logo, Atos Codex, Atos Consulting, Atos Worldgrid, Worldline, BlueKiwi, Bull, Canopy the Open Cloud Company, Unify, Yunano, Zero Email, Zero Email Certified and The Zero Email Company are registered trademarks of the Atos group. April 2016. © 2016 Atos. Confidential information owned by Atos, to be used by the recipient only. This document, or any part of it, may not be reproduced, copied, circulated and/or distributed nor quoted without prior written approval from Atos.</a:t>
            </a:r>
            <a:endParaRPr lang="en-US" sz="700" dirty="0">
              <a:solidFill>
                <a:prstClr val="white"/>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4021771452"/>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Title and Content Basic">
    <p:bg bwMode="gray">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814374287"/>
              </p:ext>
            </p:extLst>
          </p:nvPr>
        </p:nvGraphicFramePr>
        <p:xfrm>
          <a:off x="1192" y="1191"/>
          <a:ext cx="1190" cy="1189"/>
        </p:xfrm>
        <a:graphic>
          <a:graphicData uri="http://schemas.openxmlformats.org/presentationml/2006/ole">
            <mc:AlternateContent xmlns:mc="http://schemas.openxmlformats.org/markup-compatibility/2006">
              <mc:Choice xmlns:v="urn:schemas-microsoft-com:vml" Requires="v">
                <p:oleObj spid="_x0000_s3919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192" y="1191"/>
                        <a:ext cx="1190" cy="1189"/>
                      </a:xfrm>
                      <a:prstGeom prst="rect">
                        <a:avLst/>
                      </a:prstGeom>
                    </p:spPr>
                  </p:pic>
                </p:oleObj>
              </mc:Fallback>
            </mc:AlternateContent>
          </a:graphicData>
        </a:graphic>
      </p:graphicFrame>
      <p:sp>
        <p:nvSpPr>
          <p:cNvPr id="9" name="Title Placeholder 1"/>
          <p:cNvSpPr>
            <a:spLocks noGrp="1"/>
          </p:cNvSpPr>
          <p:nvPr>
            <p:ph type="title"/>
          </p:nvPr>
        </p:nvSpPr>
        <p:spPr>
          <a:xfrm>
            <a:off x="296923" y="288069"/>
            <a:ext cx="8748000" cy="207701"/>
          </a:xfrm>
          <a:prstGeom prst="rect">
            <a:avLst/>
          </a:prstGeom>
        </p:spPr>
        <p:txBody>
          <a:bodyPr vert="horz" lIns="0" tIns="0" rIns="0" bIns="0" rtlCol="0" anchor="t" anchorCtr="0">
            <a:spAutoFit/>
          </a:bodyPr>
          <a:lstStyle/>
          <a:p>
            <a:r>
              <a:rPr lang="en-US" dirty="0" err="1"/>
              <a:t>Klik</a:t>
            </a:r>
            <a:r>
              <a:rPr lang="en-US" dirty="0"/>
              <a:t> om de </a:t>
            </a:r>
            <a:r>
              <a:rPr lang="en-US" dirty="0" err="1"/>
              <a:t>stijl</a:t>
            </a:r>
            <a:r>
              <a:rPr lang="en-US" dirty="0"/>
              <a:t> </a:t>
            </a:r>
            <a:r>
              <a:rPr lang="en-US" dirty="0" err="1"/>
              <a:t>te</a:t>
            </a:r>
            <a:r>
              <a:rPr lang="en-US" dirty="0"/>
              <a:t> </a:t>
            </a:r>
            <a:r>
              <a:rPr lang="en-US" dirty="0" err="1"/>
              <a:t>bewerken</a:t>
            </a:r>
            <a:endParaRPr lang="en-US" dirty="0"/>
          </a:p>
        </p:txBody>
      </p:sp>
      <p:sp>
        <p:nvSpPr>
          <p:cNvPr id="10" name="object 24"/>
          <p:cNvSpPr txBox="1">
            <a:spLocks noGrp="1"/>
          </p:cNvSpPr>
          <p:nvPr>
            <p:ph type="sldNum" sz="quarter" idx="4"/>
          </p:nvPr>
        </p:nvSpPr>
        <p:spPr>
          <a:xfrm>
            <a:off x="296924" y="4806739"/>
            <a:ext cx="261290" cy="128240"/>
          </a:xfrm>
          <a:prstGeom prst="rect">
            <a:avLst/>
          </a:prstGeom>
        </p:spPr>
        <p:txBody>
          <a:bodyPr vert="horz" wrap="none" lIns="0" tIns="0" rIns="0" bIns="0" rtlCol="0" anchor="ctr">
            <a:spAutoFit/>
          </a:bodyPr>
          <a:lstStyle>
            <a:lvl1pPr>
              <a:defRPr>
                <a:solidFill>
                  <a:schemeClr val="tx1"/>
                </a:solidFill>
              </a:defRPr>
            </a:lvl1pPr>
          </a:lstStyle>
          <a:p>
            <a:pPr marL="19012">
              <a:lnSpc>
                <a:spcPts val="999"/>
              </a:lnSpc>
            </a:pPr>
            <a:r>
              <a:rPr lang="en-US" sz="800">
                <a:solidFill>
                  <a:prstClr val="black"/>
                </a:solidFill>
                <a:cs typeface="Verdana"/>
              </a:rPr>
              <a:t>0</a:t>
            </a:r>
            <a:fld id="{81D60167-4931-47E6-BA6A-407CBD079E47}" type="slidenum">
              <a:rPr lang="en-US" sz="800" smtClean="0">
                <a:solidFill>
                  <a:prstClr val="black"/>
                </a:solidFill>
                <a:cs typeface="Verdana"/>
              </a:rPr>
              <a:pPr marL="19012">
                <a:lnSpc>
                  <a:spcPts val="999"/>
                </a:lnSpc>
              </a:pPr>
              <a:t>‹#›</a:t>
            </a:fld>
            <a:endParaRPr lang="en-US" sz="800" dirty="0">
              <a:solidFill>
                <a:prstClr val="black"/>
              </a:solidFill>
              <a:cs typeface="Verdana"/>
            </a:endParaRPr>
          </a:p>
        </p:txBody>
      </p:sp>
    </p:spTree>
    <p:extLst>
      <p:ext uri="{BB962C8B-B14F-4D97-AF65-F5344CB8AC3E}">
        <p14:creationId xmlns:p14="http://schemas.microsoft.com/office/powerpoint/2010/main" val="187449695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2_Title and Content Basic">
    <p:bg bwMode="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240300" y="4731989"/>
            <a:ext cx="443268" cy="216025"/>
          </a:xfrm>
          <a:prstGeom prst="rect">
            <a:avLst/>
          </a:prstGeom>
        </p:spPr>
        <p:txBody>
          <a:bodyPr vert="horz" lIns="91440" tIns="45720" rIns="91440" bIns="45720" rtlCol="0" anchor="ctr"/>
          <a:lstStyle>
            <a:lvl1pPr algn="l">
              <a:defRPr sz="1000">
                <a:solidFill>
                  <a:schemeClr val="tx1"/>
                </a:solidFill>
                <a:latin typeface="Verdana" pitchFamily="34" charset="0"/>
                <a:ea typeface="Verdana" pitchFamily="34" charset="0"/>
                <a:cs typeface="Verdana" pitchFamily="34" charset="0"/>
              </a:defRPr>
            </a:lvl1pPr>
          </a:lstStyle>
          <a:p>
            <a:fld id="{DAF489CC-3B7A-4DA5-A8C0-4984788D0EC5}" type="slidenum">
              <a:rPr lang="nl-NL" smtClean="0">
                <a:solidFill>
                  <a:prstClr val="black"/>
                </a:solidFill>
              </a:rPr>
              <a:pPr/>
              <a:t>‹#›</a:t>
            </a:fld>
            <a:endParaRPr lang="nl-NL" dirty="0">
              <a:solidFill>
                <a:prstClr val="black"/>
              </a:solidFill>
            </a:endParaRPr>
          </a:p>
        </p:txBody>
      </p:sp>
      <p:sp>
        <p:nvSpPr>
          <p:cNvPr id="6" name="Title 5"/>
          <p:cNvSpPr>
            <a:spLocks noGrp="1"/>
          </p:cNvSpPr>
          <p:nvPr>
            <p:ph type="title" hasCustomPrompt="1"/>
          </p:nvPr>
        </p:nvSpPr>
        <p:spPr>
          <a:xfrm>
            <a:off x="216488" y="123478"/>
            <a:ext cx="8748000" cy="720080"/>
          </a:xfrm>
        </p:spPr>
        <p:txBody>
          <a:bodyPr/>
          <a:lstStyle>
            <a:lvl1pPr>
              <a:defRPr/>
            </a:lvl1pPr>
          </a:lstStyle>
          <a:p>
            <a:r>
              <a:rPr lang="en-US" dirty="0"/>
              <a:t>Click to edit the header</a:t>
            </a:r>
          </a:p>
        </p:txBody>
      </p:sp>
      <p:sp>
        <p:nvSpPr>
          <p:cNvPr id="4" name="Text Placeholder 3"/>
          <p:cNvSpPr>
            <a:spLocks noGrp="1"/>
          </p:cNvSpPr>
          <p:nvPr>
            <p:ph type="body" sz="quarter" idx="10"/>
          </p:nvPr>
        </p:nvSpPr>
        <p:spPr>
          <a:xfrm>
            <a:off x="4283968" y="1058863"/>
            <a:ext cx="4609207" cy="3384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6"/>
          <p:cNvSpPr>
            <a:spLocks noGrp="1"/>
          </p:cNvSpPr>
          <p:nvPr>
            <p:ph type="pic" sz="quarter" idx="11"/>
          </p:nvPr>
        </p:nvSpPr>
        <p:spPr>
          <a:xfrm>
            <a:off x="250825" y="1058863"/>
            <a:ext cx="3816350" cy="3384550"/>
          </a:xfrm>
        </p:spPr>
        <p:txBody>
          <a:bodyPr/>
          <a:lstStyle/>
          <a:p>
            <a:endParaRPr lang="en-GB"/>
          </a:p>
        </p:txBody>
      </p:sp>
    </p:spTree>
    <p:extLst>
      <p:ext uri="{BB962C8B-B14F-4D97-AF65-F5344CB8AC3E}">
        <p14:creationId xmlns:p14="http://schemas.microsoft.com/office/powerpoint/2010/main" val="4083988601"/>
      </p:ext>
    </p:extLst>
  </p:cSld>
  <p:clrMapOvr>
    <a:masterClrMapping/>
  </p:clrMapOvr>
  <p:hf hdr="0" ftr="0" dt="0"/>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57613305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0218"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re 1"/>
          <p:cNvSpPr>
            <a:spLocks noGrp="1"/>
          </p:cNvSpPr>
          <p:nvPr>
            <p:ph type="title"/>
          </p:nvPr>
        </p:nvSpPr>
        <p:spPr/>
        <p:txBody>
          <a:bodyPr/>
          <a:lstStyle/>
          <a:p>
            <a:r>
              <a:rPr lang="en-US"/>
              <a:t>Click to edit Master title style</a:t>
            </a:r>
            <a:endParaRPr lang="fr-FR" dirty="0"/>
          </a:p>
        </p:txBody>
      </p:sp>
    </p:spTree>
    <p:extLst>
      <p:ext uri="{BB962C8B-B14F-4D97-AF65-F5344CB8AC3E}">
        <p14:creationId xmlns:p14="http://schemas.microsoft.com/office/powerpoint/2010/main" val="1643887538"/>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Title Slide text only">
    <p:bg bwMode="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5779" y="1203598"/>
            <a:ext cx="8309346" cy="1102519"/>
          </a:xfrm>
          <a:prstGeom prst="rect">
            <a:avLst/>
          </a:prstGeom>
        </p:spPr>
        <p:txBody>
          <a:bodyPr anchor="b" anchorCtr="0">
            <a:noAutofit/>
          </a:bodyPr>
          <a:lstStyle>
            <a:lvl1pPr>
              <a:defRPr sz="3000" b="1" baseline="0">
                <a:solidFill>
                  <a:schemeClr val="bg1"/>
                </a:solidFill>
                <a:latin typeface="Verdana" pitchFamily="34" charset="0"/>
                <a:ea typeface="Verdana" pitchFamily="34" charset="0"/>
                <a:cs typeface="Verdana" pitchFamily="34" charset="0"/>
              </a:defRPr>
            </a:lvl1pPr>
          </a:lstStyle>
          <a:p>
            <a:endParaRPr lang="nl-NL" dirty="0"/>
          </a:p>
        </p:txBody>
      </p:sp>
      <p:sp>
        <p:nvSpPr>
          <p:cNvPr id="3" name="Subtitle 2"/>
          <p:cNvSpPr>
            <a:spLocks noGrp="1"/>
          </p:cNvSpPr>
          <p:nvPr>
            <p:ph type="subTitle" idx="1" hasCustomPrompt="1"/>
          </p:nvPr>
        </p:nvSpPr>
        <p:spPr>
          <a:xfrm>
            <a:off x="212931" y="2320746"/>
            <a:ext cx="8312194" cy="1115100"/>
          </a:xfrm>
          <a:prstGeom prst="rect">
            <a:avLst/>
          </a:prstGeom>
        </p:spPr>
        <p:txBody>
          <a:bodyPr>
            <a:noAutofit/>
          </a:bodyPr>
          <a:lstStyle>
            <a:lvl1pPr marL="0" indent="0" algn="l">
              <a:buNone/>
              <a:defRPr sz="2800" b="0">
                <a:solidFill>
                  <a:schemeClr val="bg1"/>
                </a:solidFill>
                <a:latin typeface="Verdana" pitchFamily="34" charset="0"/>
                <a:ea typeface="Verdana" pitchFamily="34" charset="0"/>
                <a:cs typeface="Verdan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Click to edit the sub title</a:t>
            </a:r>
          </a:p>
        </p:txBody>
      </p:sp>
      <p:sp>
        <p:nvSpPr>
          <p:cNvPr id="8" name="AddCustomDate#1"/>
          <p:cNvSpPr txBox="1"/>
          <p:nvPr userDrawn="1"/>
        </p:nvSpPr>
        <p:spPr>
          <a:xfrm>
            <a:off x="217612" y="3723878"/>
            <a:ext cx="1107996" cy="276999"/>
          </a:xfrm>
          <a:prstGeom prst="rect">
            <a:avLst/>
          </a:prstGeom>
          <a:noFill/>
        </p:spPr>
        <p:txBody>
          <a:bodyPr wrap="none" rtlCol="0">
            <a:spAutoFit/>
          </a:bodyPr>
          <a:lstStyle/>
          <a:p>
            <a:fld id="{859F75F4-09B7-4331-9597-B62E08BECB50}" type="datetime1">
              <a:rPr lang="en-IN" sz="1200" smtClean="0">
                <a:solidFill>
                  <a:prstClr val="white"/>
                </a:solidFill>
                <a:ea typeface="Verdana" pitchFamily="34" charset="0"/>
                <a:cs typeface="Verdana" pitchFamily="34" charset="0"/>
              </a:rPr>
              <a:t>06-06-2018</a:t>
            </a:fld>
            <a:endParaRPr lang="nl-NL" sz="1200" dirty="0">
              <a:solidFill>
                <a:prstClr val="white"/>
              </a:solidFill>
              <a:ea typeface="Verdana" pitchFamily="34" charset="0"/>
              <a:cs typeface="Verdana" pitchFamily="34" charset="0"/>
            </a:endParaRPr>
          </a:p>
        </p:txBody>
      </p:sp>
      <p:sp>
        <p:nvSpPr>
          <p:cNvPr id="10" name="AddClassification"/>
          <p:cNvSpPr txBox="1">
            <a:spLocks noChangeArrowheads="1"/>
          </p:cNvSpPr>
          <p:nvPr userDrawn="1"/>
        </p:nvSpPr>
        <p:spPr bwMode="auto">
          <a:xfrm>
            <a:off x="3830451" y="4646845"/>
            <a:ext cx="148309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algn="ctr"/>
            <a:r>
              <a:rPr lang="en-US" sz="800">
                <a:solidFill>
                  <a:prstClr val="white"/>
                </a:solidFill>
                <a:latin typeface="Verdana" pitchFamily="34" charset="0"/>
                <a:ea typeface="Verdana" pitchFamily="34" charset="0"/>
                <a:cs typeface="Verdana" pitchFamily="34" charset="0"/>
              </a:rPr>
              <a:t>© Atos - For internal use</a:t>
            </a:r>
            <a:endParaRPr lang="en-US" sz="800" dirty="0">
              <a:solidFill>
                <a:prstClr val="white"/>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28463299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Number slide #1">
    <p:bg>
      <p:bgPr>
        <a:solidFill>
          <a:srgbClr val="0066A1"/>
        </a:solidFill>
        <a:effectLst/>
      </p:bgPr>
    </p:bg>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0"/>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2492972056"/>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Content Basic">
    <p:bg bwMode="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1520" y="1059582"/>
            <a:ext cx="8748000" cy="3474900"/>
          </a:xfrm>
          <a:prstGeom prst="rect">
            <a:avLst/>
          </a:prstGeom>
        </p:spPr>
        <p:txBody>
          <a:bodyPr/>
          <a:lstStyle/>
          <a:p>
            <a:pPr lvl="0"/>
            <a:r>
              <a:rPr lang="nl-NL" dirty="0"/>
              <a:t>First level</a:t>
            </a:r>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
        <p:nvSpPr>
          <p:cNvPr id="10" name="Slide Number Placeholder 5"/>
          <p:cNvSpPr>
            <a:spLocks noGrp="1"/>
          </p:cNvSpPr>
          <p:nvPr>
            <p:ph type="sldNum" sz="quarter" idx="4"/>
          </p:nvPr>
        </p:nvSpPr>
        <p:spPr>
          <a:xfrm>
            <a:off x="240300" y="4731989"/>
            <a:ext cx="443268" cy="216025"/>
          </a:xfrm>
          <a:prstGeom prst="rect">
            <a:avLst/>
          </a:prstGeom>
        </p:spPr>
        <p:txBody>
          <a:bodyPr vert="horz" lIns="91440" tIns="45720" rIns="91440" bIns="45720" rtlCol="0" anchor="ctr"/>
          <a:lstStyle>
            <a:lvl1pPr algn="l">
              <a:defRPr sz="1000">
                <a:solidFill>
                  <a:schemeClr val="tx1"/>
                </a:solidFill>
                <a:latin typeface="Verdana" pitchFamily="34" charset="0"/>
                <a:ea typeface="Verdana" pitchFamily="34" charset="0"/>
                <a:cs typeface="Verdana" pitchFamily="34" charset="0"/>
              </a:defRPr>
            </a:lvl1pPr>
          </a:lstStyle>
          <a:p>
            <a:fld id="{DAF489CC-3B7A-4DA5-A8C0-4984788D0EC5}" type="slidenum">
              <a:rPr lang="nl-NL" smtClean="0">
                <a:solidFill>
                  <a:prstClr val="black"/>
                </a:solidFill>
              </a:rPr>
              <a:pPr/>
              <a:t>‹#›</a:t>
            </a:fld>
            <a:endParaRPr lang="nl-NL" dirty="0">
              <a:solidFill>
                <a:prstClr val="black"/>
              </a:solidFill>
            </a:endParaRPr>
          </a:p>
        </p:txBody>
      </p:sp>
      <p:sp>
        <p:nvSpPr>
          <p:cNvPr id="6" name="Title 5"/>
          <p:cNvSpPr>
            <a:spLocks noGrp="1"/>
          </p:cNvSpPr>
          <p:nvPr>
            <p:ph type="title" hasCustomPrompt="1"/>
          </p:nvPr>
        </p:nvSpPr>
        <p:spPr>
          <a:xfrm>
            <a:off x="216488" y="123478"/>
            <a:ext cx="8748000" cy="720080"/>
          </a:xfrm>
        </p:spPr>
        <p:txBody>
          <a:bodyPr/>
          <a:lstStyle>
            <a:lvl1pPr>
              <a:defRPr/>
            </a:lvl1pPr>
          </a:lstStyle>
          <a:p>
            <a:r>
              <a:rPr lang="en-US" dirty="0"/>
              <a:t>Click to edit the header</a:t>
            </a:r>
          </a:p>
        </p:txBody>
      </p:sp>
    </p:spTree>
    <p:extLst>
      <p:ext uri="{BB962C8B-B14F-4D97-AF65-F5344CB8AC3E}">
        <p14:creationId xmlns:p14="http://schemas.microsoft.com/office/powerpoint/2010/main" val="1635146946"/>
      </p:ext>
    </p:extLst>
  </p:cSld>
  <p:clrMapOvr>
    <a:masterClrMapping/>
  </p:clrMapOvr>
  <p:hf hdr="0" ftr="0" dt="0"/>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Content No 2nd top line">
    <p:bg bwMode="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16488" y="843558"/>
            <a:ext cx="8748000" cy="3723613"/>
          </a:xfrm>
          <a:prstGeom prst="rect">
            <a:avLst/>
          </a:prstGeom>
        </p:spPr>
        <p:txBody>
          <a:bodyPr/>
          <a:lstStyle/>
          <a:p>
            <a:pPr lvl="0"/>
            <a:r>
              <a:rPr lang="nl-NL" dirty="0"/>
              <a:t>First level</a:t>
            </a:r>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
        <p:nvSpPr>
          <p:cNvPr id="7" name="Slide Number Placeholder 5"/>
          <p:cNvSpPr>
            <a:spLocks noGrp="1"/>
          </p:cNvSpPr>
          <p:nvPr>
            <p:ph type="sldNum" sz="quarter" idx="4"/>
          </p:nvPr>
        </p:nvSpPr>
        <p:spPr>
          <a:xfrm>
            <a:off x="240300" y="4731989"/>
            <a:ext cx="443268" cy="216025"/>
          </a:xfrm>
          <a:prstGeom prst="rect">
            <a:avLst/>
          </a:prstGeom>
        </p:spPr>
        <p:txBody>
          <a:bodyPr vert="horz" lIns="91440" tIns="45720" rIns="91440" bIns="45720" rtlCol="0" anchor="ctr"/>
          <a:lstStyle>
            <a:lvl1pPr algn="l">
              <a:defRPr sz="1000">
                <a:solidFill>
                  <a:schemeClr val="tx1"/>
                </a:solidFill>
                <a:latin typeface="Verdana" pitchFamily="34" charset="0"/>
                <a:ea typeface="Verdana" pitchFamily="34" charset="0"/>
                <a:cs typeface="Verdana" pitchFamily="34" charset="0"/>
              </a:defRPr>
            </a:lvl1pPr>
          </a:lstStyle>
          <a:p>
            <a:fld id="{DAF489CC-3B7A-4DA5-A8C0-4984788D0EC5}" type="slidenum">
              <a:rPr lang="nl-NL" smtClean="0">
                <a:solidFill>
                  <a:prstClr val="black"/>
                </a:solidFill>
              </a:rPr>
              <a:pPr/>
              <a:t>‹#›</a:t>
            </a:fld>
            <a:endParaRPr lang="nl-NL" dirty="0">
              <a:solidFill>
                <a:prstClr val="black"/>
              </a:solidFill>
            </a:endParaRPr>
          </a:p>
        </p:txBody>
      </p:sp>
      <p:sp>
        <p:nvSpPr>
          <p:cNvPr id="9" name="Title 8"/>
          <p:cNvSpPr>
            <a:spLocks noGrp="1"/>
          </p:cNvSpPr>
          <p:nvPr>
            <p:ph type="title" hasCustomPrompt="1"/>
          </p:nvPr>
        </p:nvSpPr>
        <p:spPr>
          <a:xfrm>
            <a:off x="216488" y="123478"/>
            <a:ext cx="8748000" cy="720080"/>
          </a:xfrm>
        </p:spPr>
        <p:txBody>
          <a:bodyPr/>
          <a:lstStyle>
            <a:lvl1pPr>
              <a:defRPr/>
            </a:lvl1pPr>
          </a:lstStyle>
          <a:p>
            <a:r>
              <a:rPr lang="en-US" dirty="0"/>
              <a:t>Click to edit the header</a:t>
            </a:r>
          </a:p>
        </p:txBody>
      </p:sp>
    </p:spTree>
    <p:extLst>
      <p:ext uri="{BB962C8B-B14F-4D97-AF65-F5344CB8AC3E}">
        <p14:creationId xmlns:p14="http://schemas.microsoft.com/office/powerpoint/2010/main" val="425184070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Number slide #2">
    <p:bg>
      <p:bgPr>
        <a:solidFill>
          <a:srgbClr val="0066A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6056"/>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39064042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Number slide #15">
    <p:bg>
      <p:bgPr>
        <a:solidFill>
          <a:srgbClr val="0066A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91779087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Number slide #3">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76" y="-19613"/>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3403577890"/>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Number slide #4">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6056"/>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2410910665"/>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Number slide #5">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18168"/>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1607043758"/>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Number slide #6">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0280"/>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3471126953"/>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Number slide #7">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18168"/>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330604354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Number slide #8">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0280"/>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3924131498"/>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Number slide #9">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13648"/>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1083949925"/>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Number slide #10">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13648"/>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3158877809"/>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Number slide #11">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309449358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Number slide #12">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20472"/>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21453123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Number slide #16">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917790879"/>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Number slide #13">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2165988184"/>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Number slide #14">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2366055201"/>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Number slide #15">
    <p:bg>
      <p:bgPr>
        <a:solidFill>
          <a:srgbClr val="0066A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2681946510"/>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Number slide #16">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1795214117"/>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Number slide #17">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27296"/>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1485875149"/>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Number slide #18">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3072188656"/>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Number slide #19">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471911386"/>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Number slide #20">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355976" y="1995686"/>
            <a:ext cx="4680520"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235795928"/>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Closing Slide">
    <p:bg bwMode="gray">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15779" y="1203598"/>
            <a:ext cx="4950000" cy="1102519"/>
          </a:xfrm>
          <a:prstGeom prst="rect">
            <a:avLst/>
          </a:prstGeom>
        </p:spPr>
        <p:txBody>
          <a:bodyPr anchor="b" anchorCtr="0">
            <a:noAutofit/>
          </a:bodyPr>
          <a:lstStyle>
            <a:lvl1pPr>
              <a:defRPr sz="3000" b="1" baseline="0">
                <a:solidFill>
                  <a:schemeClr val="bg1"/>
                </a:solidFill>
                <a:latin typeface="Verdana" pitchFamily="34" charset="0"/>
                <a:ea typeface="Verdana" pitchFamily="34" charset="0"/>
                <a:cs typeface="Verdana" pitchFamily="34" charset="0"/>
              </a:defRPr>
            </a:lvl1pPr>
          </a:lstStyle>
          <a:p>
            <a:r>
              <a:rPr lang="nl-NL" dirty="0"/>
              <a:t>Click to edit the title</a:t>
            </a:r>
          </a:p>
        </p:txBody>
      </p:sp>
      <p:sp>
        <p:nvSpPr>
          <p:cNvPr id="7" name="AddNotifier#1"/>
          <p:cNvSpPr txBox="1">
            <a:spLocks noChangeArrowheads="1"/>
          </p:cNvSpPr>
          <p:nvPr userDrawn="1"/>
        </p:nvSpPr>
        <p:spPr bwMode="auto">
          <a:xfrm>
            <a:off x="234016" y="4240618"/>
            <a:ext cx="4914048" cy="63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r>
              <a:rPr lang="en-US" sz="700">
                <a:solidFill>
                  <a:prstClr val="white"/>
                </a:solidFill>
                <a:latin typeface="Verdana" pitchFamily="34" charset="0"/>
                <a:ea typeface="Verdana" pitchFamily="34" charset="0"/>
                <a:cs typeface="Verdana" pitchFamily="34" charset="0"/>
              </a:rPr>
              <a:t>Atos, the Atos logo, Atos Codex, Atos Consulting, Atos Worldgrid, Worldline, BlueKiwi, Bull, Canopy the Open Cloud Company, Unify, Yunano, Zero Email, Zero Email Certified and The Zero Email Company are registered trademarks of the Atos group. November 2016. © 2016 Atos. Confidential information owned by Atos, to be used by the recipient only. This document, or any part of it, may not be reproduced, copied, circulated and/or distributed nor quoted without prior written approval from Atos.</a:t>
            </a:r>
            <a:endParaRPr lang="en-US" sz="700" dirty="0">
              <a:solidFill>
                <a:prstClr val="white"/>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655047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Number slide #1">
    <p:bg>
      <p:bgPr>
        <a:solidFill>
          <a:srgbClr val="0066A1"/>
        </a:solidFill>
        <a:effectLst/>
      </p:bgPr>
    </p:bg>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0"/>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35072469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Number slide #17">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27296"/>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9177908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Number slide #18">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9177908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Number slide #19">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9177908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Number slide #20">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355976" y="1995686"/>
            <a:ext cx="4680520"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9177908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losing Slide">
    <p:bg bwMode="gray">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15779" y="1203598"/>
            <a:ext cx="4950000" cy="1102519"/>
          </a:xfrm>
          <a:prstGeom prst="rect">
            <a:avLst/>
          </a:prstGeom>
        </p:spPr>
        <p:txBody>
          <a:bodyPr anchor="b" anchorCtr="0">
            <a:noAutofit/>
          </a:bodyPr>
          <a:lstStyle>
            <a:lvl1pPr>
              <a:defRPr sz="3000" b="1" baseline="0">
                <a:solidFill>
                  <a:schemeClr val="bg1"/>
                </a:solidFill>
                <a:latin typeface="Verdana" pitchFamily="34" charset="0"/>
                <a:ea typeface="Verdana" pitchFamily="34" charset="0"/>
                <a:cs typeface="Verdana" pitchFamily="34" charset="0"/>
              </a:defRPr>
            </a:lvl1pPr>
          </a:lstStyle>
          <a:p>
            <a:r>
              <a:rPr lang="nl-NL" dirty="0"/>
              <a:t>Click to edit the title</a:t>
            </a:r>
          </a:p>
        </p:txBody>
      </p:sp>
      <p:sp>
        <p:nvSpPr>
          <p:cNvPr id="7" name="AddNotifier#1"/>
          <p:cNvSpPr txBox="1">
            <a:spLocks noChangeArrowheads="1"/>
          </p:cNvSpPr>
          <p:nvPr userDrawn="1"/>
        </p:nvSpPr>
        <p:spPr bwMode="auto">
          <a:xfrm>
            <a:off x="234016" y="4240618"/>
            <a:ext cx="4914048" cy="63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r>
              <a:rPr lang="en-US" sz="700" kern="1200">
                <a:solidFill>
                  <a:schemeClr val="bg1"/>
                </a:solidFill>
                <a:latin typeface="Verdana" pitchFamily="34" charset="0"/>
                <a:ea typeface="Verdana" pitchFamily="34" charset="0"/>
                <a:cs typeface="Verdana" pitchFamily="34" charset="0"/>
              </a:rPr>
              <a:t>Atos, the Atos logo, Atos Codex, Atos Consulting, Atos Worldgrid, Worldline, BlueKiwi, Bull, Canopy the Open Cloud Company, Unify, Yunano, Zero Email, Zero Email Certified and The Zero Email Company are registered trademarks of the Atos group. November 2016. © 2016 Atos. Confidential information owned by Atos, to be used by the recipient only. This document, or any part of it, may not be reproduced, copied, circulated and/or distributed nor quoted without prior written approval from Atos.</a:t>
            </a:r>
            <a:endParaRPr lang="en-US" sz="700" dirty="0">
              <a:solidFill>
                <a:schemeClr val="bg1"/>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6292013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text only">
    <p:bg bwMode="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5779" y="1203598"/>
            <a:ext cx="8309346" cy="1102519"/>
          </a:xfrm>
          <a:prstGeom prst="rect">
            <a:avLst/>
          </a:prstGeom>
        </p:spPr>
        <p:txBody>
          <a:bodyPr anchor="b" anchorCtr="0">
            <a:noAutofit/>
          </a:bodyPr>
          <a:lstStyle>
            <a:lvl1pPr>
              <a:defRPr sz="3000" b="1" baseline="0">
                <a:solidFill>
                  <a:schemeClr val="bg1"/>
                </a:solidFill>
                <a:latin typeface="Verdana" pitchFamily="34" charset="0"/>
                <a:ea typeface="Verdana" pitchFamily="34" charset="0"/>
                <a:cs typeface="Verdana" pitchFamily="34" charset="0"/>
              </a:defRPr>
            </a:lvl1pPr>
          </a:lstStyle>
          <a:p>
            <a:endParaRPr lang="nl-NL" dirty="0"/>
          </a:p>
        </p:txBody>
      </p:sp>
      <p:sp>
        <p:nvSpPr>
          <p:cNvPr id="3" name="Subtitle 2"/>
          <p:cNvSpPr>
            <a:spLocks noGrp="1"/>
          </p:cNvSpPr>
          <p:nvPr>
            <p:ph type="subTitle" idx="1" hasCustomPrompt="1"/>
          </p:nvPr>
        </p:nvSpPr>
        <p:spPr>
          <a:xfrm>
            <a:off x="212931" y="2320746"/>
            <a:ext cx="8312194" cy="1115100"/>
          </a:xfrm>
          <a:prstGeom prst="rect">
            <a:avLst/>
          </a:prstGeom>
        </p:spPr>
        <p:txBody>
          <a:bodyPr>
            <a:noAutofit/>
          </a:bodyPr>
          <a:lstStyle>
            <a:lvl1pPr marL="0" indent="0" algn="l">
              <a:buNone/>
              <a:defRPr sz="2800" b="0">
                <a:solidFill>
                  <a:schemeClr val="bg1"/>
                </a:solidFill>
                <a:latin typeface="Verdana" pitchFamily="34" charset="0"/>
                <a:ea typeface="Verdana" pitchFamily="34" charset="0"/>
                <a:cs typeface="Verdan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Click to edit the sub title</a:t>
            </a:r>
          </a:p>
        </p:txBody>
      </p:sp>
      <p:sp>
        <p:nvSpPr>
          <p:cNvPr id="8" name="AddCustomDate#1"/>
          <p:cNvSpPr txBox="1"/>
          <p:nvPr userDrawn="1"/>
        </p:nvSpPr>
        <p:spPr>
          <a:xfrm>
            <a:off x="217612" y="3723878"/>
            <a:ext cx="1728358" cy="276999"/>
          </a:xfrm>
          <a:prstGeom prst="rect">
            <a:avLst/>
          </a:prstGeom>
          <a:noFill/>
        </p:spPr>
        <p:txBody>
          <a:bodyPr wrap="none" rtlCol="0">
            <a:spAutoFit/>
          </a:bodyPr>
          <a:lstStyle/>
          <a:p>
            <a:fld id="{AE44FB1E-4F81-43D8-8D7D-69B9F522395C}" type="datetime4">
              <a:rPr lang="en-GB" sz="1200" smtClean="0">
                <a:solidFill>
                  <a:prstClr val="white"/>
                </a:solidFill>
                <a:ea typeface="Verdana" pitchFamily="34" charset="0"/>
                <a:cs typeface="Verdana" pitchFamily="34" charset="0"/>
              </a:rPr>
              <a:pPr/>
              <a:t>06 June 2018</a:t>
            </a:fld>
            <a:endParaRPr lang="nl-NL" sz="1200" dirty="0">
              <a:solidFill>
                <a:prstClr val="white"/>
              </a:solidFill>
              <a:ea typeface="Verdana" pitchFamily="34" charset="0"/>
              <a:cs typeface="Verdana" pitchFamily="34" charset="0"/>
            </a:endParaRPr>
          </a:p>
        </p:txBody>
      </p:sp>
      <p:sp>
        <p:nvSpPr>
          <p:cNvPr id="10" name="AddClassification"/>
          <p:cNvSpPr txBox="1">
            <a:spLocks noChangeArrowheads="1"/>
          </p:cNvSpPr>
          <p:nvPr userDrawn="1"/>
        </p:nvSpPr>
        <p:spPr bwMode="auto">
          <a:xfrm>
            <a:off x="3830451" y="4646845"/>
            <a:ext cx="148309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algn="ctr"/>
            <a:r>
              <a:rPr lang="en-US" sz="800">
                <a:solidFill>
                  <a:prstClr val="white"/>
                </a:solidFill>
                <a:latin typeface="Verdana" pitchFamily="34" charset="0"/>
                <a:ea typeface="Verdana" pitchFamily="34" charset="0"/>
                <a:cs typeface="Verdana" pitchFamily="34" charset="0"/>
              </a:rPr>
              <a:t>© Atos - For internal use</a:t>
            </a:r>
            <a:endParaRPr lang="en-US" sz="800" dirty="0">
              <a:solidFill>
                <a:prstClr val="white"/>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8833273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Number slide #1">
    <p:bg>
      <p:bgPr>
        <a:solidFill>
          <a:srgbClr val="0066A1"/>
        </a:solidFill>
        <a:effectLst/>
      </p:bgPr>
    </p:bg>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0"/>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5073260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Basic">
    <p:bg bwMode="gray">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68870916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35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Content Placeholder 2"/>
          <p:cNvSpPr>
            <a:spLocks noGrp="1"/>
          </p:cNvSpPr>
          <p:nvPr>
            <p:ph idx="1" hasCustomPrompt="1"/>
          </p:nvPr>
        </p:nvSpPr>
        <p:spPr>
          <a:xfrm>
            <a:off x="216488" y="1090800"/>
            <a:ext cx="8748000" cy="3474900"/>
          </a:xfrm>
          <a:prstGeom prst="rect">
            <a:avLst/>
          </a:prstGeom>
        </p:spPr>
        <p:txBody>
          <a:bodyPr/>
          <a:lstStyle/>
          <a:p>
            <a:pPr lvl="0"/>
            <a:r>
              <a:rPr lang="nl-NL" dirty="0"/>
              <a:t>First level</a:t>
            </a:r>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
        <p:nvSpPr>
          <p:cNvPr id="10" name="Slide Number Placeholder 5"/>
          <p:cNvSpPr>
            <a:spLocks noGrp="1"/>
          </p:cNvSpPr>
          <p:nvPr>
            <p:ph type="sldNum" sz="quarter" idx="4"/>
          </p:nvPr>
        </p:nvSpPr>
        <p:spPr>
          <a:xfrm>
            <a:off x="240300" y="4731989"/>
            <a:ext cx="443268" cy="216025"/>
          </a:xfrm>
          <a:prstGeom prst="rect">
            <a:avLst/>
          </a:prstGeom>
        </p:spPr>
        <p:txBody>
          <a:bodyPr vert="horz" lIns="91440" tIns="45720" rIns="91440" bIns="45720" rtlCol="0" anchor="ctr"/>
          <a:lstStyle>
            <a:lvl1pPr algn="l">
              <a:defRPr sz="1000">
                <a:solidFill>
                  <a:schemeClr val="tx1"/>
                </a:solidFill>
                <a:latin typeface="Verdana" pitchFamily="34" charset="0"/>
                <a:ea typeface="Verdana" pitchFamily="34" charset="0"/>
                <a:cs typeface="Verdana" pitchFamily="34" charset="0"/>
              </a:defRPr>
            </a:lvl1pPr>
          </a:lstStyle>
          <a:p>
            <a:fld id="{DAF489CC-3B7A-4DA5-A8C0-4984788D0EC5}" type="slidenum">
              <a:rPr lang="nl-NL" smtClean="0">
                <a:solidFill>
                  <a:prstClr val="black"/>
                </a:solidFill>
              </a:rPr>
              <a:pPr/>
              <a:t>‹#›</a:t>
            </a:fld>
            <a:endParaRPr lang="nl-NL" dirty="0">
              <a:solidFill>
                <a:prstClr val="black"/>
              </a:solidFill>
            </a:endParaRPr>
          </a:p>
        </p:txBody>
      </p:sp>
      <p:sp>
        <p:nvSpPr>
          <p:cNvPr id="6" name="Title 5"/>
          <p:cNvSpPr>
            <a:spLocks noGrp="1"/>
          </p:cNvSpPr>
          <p:nvPr>
            <p:ph type="title" hasCustomPrompt="1"/>
          </p:nvPr>
        </p:nvSpPr>
        <p:spPr>
          <a:xfrm>
            <a:off x="216488" y="123478"/>
            <a:ext cx="8748000" cy="720080"/>
          </a:xfrm>
        </p:spPr>
        <p:txBody>
          <a:bodyPr/>
          <a:lstStyle>
            <a:lvl1pPr>
              <a:defRPr/>
            </a:lvl1pPr>
          </a:lstStyle>
          <a:p>
            <a:r>
              <a:rPr lang="en-US" dirty="0"/>
              <a:t>Click to edit the header</a:t>
            </a:r>
          </a:p>
        </p:txBody>
      </p:sp>
    </p:spTree>
    <p:extLst>
      <p:ext uri="{BB962C8B-B14F-4D97-AF65-F5344CB8AC3E}">
        <p14:creationId xmlns:p14="http://schemas.microsoft.com/office/powerpoint/2010/main" val="1099654823"/>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No 2nd top line">
    <p:bg bwMode="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16488" y="843558"/>
            <a:ext cx="8748000" cy="3723613"/>
          </a:xfrm>
          <a:prstGeom prst="rect">
            <a:avLst/>
          </a:prstGeom>
        </p:spPr>
        <p:txBody>
          <a:bodyPr/>
          <a:lstStyle/>
          <a:p>
            <a:pPr lvl="0"/>
            <a:r>
              <a:rPr lang="nl-NL" dirty="0"/>
              <a:t>First level</a:t>
            </a:r>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
        <p:nvSpPr>
          <p:cNvPr id="7" name="Slide Number Placeholder 5"/>
          <p:cNvSpPr>
            <a:spLocks noGrp="1"/>
          </p:cNvSpPr>
          <p:nvPr>
            <p:ph type="sldNum" sz="quarter" idx="4"/>
          </p:nvPr>
        </p:nvSpPr>
        <p:spPr>
          <a:xfrm>
            <a:off x="240300" y="4731989"/>
            <a:ext cx="443268" cy="216025"/>
          </a:xfrm>
          <a:prstGeom prst="rect">
            <a:avLst/>
          </a:prstGeom>
        </p:spPr>
        <p:txBody>
          <a:bodyPr vert="horz" lIns="91440" tIns="45720" rIns="91440" bIns="45720" rtlCol="0" anchor="ctr"/>
          <a:lstStyle>
            <a:lvl1pPr algn="l">
              <a:defRPr sz="1000">
                <a:solidFill>
                  <a:schemeClr val="tx1"/>
                </a:solidFill>
                <a:latin typeface="Verdana" pitchFamily="34" charset="0"/>
                <a:ea typeface="Verdana" pitchFamily="34" charset="0"/>
                <a:cs typeface="Verdana" pitchFamily="34" charset="0"/>
              </a:defRPr>
            </a:lvl1pPr>
          </a:lstStyle>
          <a:p>
            <a:fld id="{DAF489CC-3B7A-4DA5-A8C0-4984788D0EC5}" type="slidenum">
              <a:rPr lang="nl-NL" smtClean="0">
                <a:solidFill>
                  <a:prstClr val="black"/>
                </a:solidFill>
              </a:rPr>
              <a:pPr/>
              <a:t>‹#›</a:t>
            </a:fld>
            <a:endParaRPr lang="nl-NL" dirty="0">
              <a:solidFill>
                <a:prstClr val="black"/>
              </a:solidFill>
            </a:endParaRPr>
          </a:p>
        </p:txBody>
      </p:sp>
      <p:sp>
        <p:nvSpPr>
          <p:cNvPr id="9" name="Title 8"/>
          <p:cNvSpPr>
            <a:spLocks noGrp="1"/>
          </p:cNvSpPr>
          <p:nvPr>
            <p:ph type="title" hasCustomPrompt="1"/>
          </p:nvPr>
        </p:nvSpPr>
        <p:spPr>
          <a:xfrm>
            <a:off x="216488" y="123478"/>
            <a:ext cx="8748000" cy="720080"/>
          </a:xfrm>
        </p:spPr>
        <p:txBody>
          <a:bodyPr/>
          <a:lstStyle>
            <a:lvl1pPr>
              <a:defRPr/>
            </a:lvl1pPr>
          </a:lstStyle>
          <a:p>
            <a:r>
              <a:rPr lang="en-US" dirty="0"/>
              <a:t>Click to edit the header</a:t>
            </a:r>
          </a:p>
        </p:txBody>
      </p:sp>
    </p:spTree>
    <p:extLst>
      <p:ext uri="{BB962C8B-B14F-4D97-AF65-F5344CB8AC3E}">
        <p14:creationId xmlns:p14="http://schemas.microsoft.com/office/powerpoint/2010/main" val="9170639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Number slide #2">
    <p:bg>
      <p:bgPr>
        <a:solidFill>
          <a:srgbClr val="0066A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6056"/>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3615623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Basic">
    <p:bg bwMode="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16488" y="1090800"/>
            <a:ext cx="8748000" cy="3474900"/>
          </a:xfrm>
          <a:prstGeom prst="rect">
            <a:avLst/>
          </a:prstGeom>
        </p:spPr>
        <p:txBody>
          <a:bodyPr/>
          <a:lstStyle/>
          <a:p>
            <a:pPr lvl="0"/>
            <a:r>
              <a:rPr lang="nl-NL" dirty="0"/>
              <a:t>First level</a:t>
            </a:r>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
        <p:nvSpPr>
          <p:cNvPr id="10" name="Slide Number Placeholder 5"/>
          <p:cNvSpPr>
            <a:spLocks noGrp="1"/>
          </p:cNvSpPr>
          <p:nvPr>
            <p:ph type="sldNum" sz="quarter" idx="4"/>
          </p:nvPr>
        </p:nvSpPr>
        <p:spPr>
          <a:xfrm>
            <a:off x="240300" y="4731989"/>
            <a:ext cx="443268" cy="216025"/>
          </a:xfrm>
          <a:prstGeom prst="rect">
            <a:avLst/>
          </a:prstGeom>
        </p:spPr>
        <p:txBody>
          <a:bodyPr vert="horz" lIns="91440" tIns="45720" rIns="91440" bIns="45720" rtlCol="0" anchor="ctr"/>
          <a:lstStyle>
            <a:lvl1pPr algn="l">
              <a:defRPr sz="1000">
                <a:solidFill>
                  <a:schemeClr val="tx1"/>
                </a:solidFill>
                <a:latin typeface="Verdana" pitchFamily="34" charset="0"/>
                <a:ea typeface="Verdana" pitchFamily="34" charset="0"/>
                <a:cs typeface="Verdana" pitchFamily="34" charset="0"/>
              </a:defRPr>
            </a:lvl1pPr>
          </a:lstStyle>
          <a:p>
            <a:fld id="{DAF489CC-3B7A-4DA5-A8C0-4984788D0EC5}" type="slidenum">
              <a:rPr lang="nl-NL" smtClean="0"/>
              <a:pPr/>
              <a:t>‹#›</a:t>
            </a:fld>
            <a:endParaRPr lang="nl-NL" dirty="0"/>
          </a:p>
        </p:txBody>
      </p:sp>
      <p:sp>
        <p:nvSpPr>
          <p:cNvPr id="6" name="Title 5"/>
          <p:cNvSpPr>
            <a:spLocks noGrp="1"/>
          </p:cNvSpPr>
          <p:nvPr>
            <p:ph type="title" hasCustomPrompt="1"/>
          </p:nvPr>
        </p:nvSpPr>
        <p:spPr>
          <a:xfrm>
            <a:off x="216488" y="123478"/>
            <a:ext cx="8748000" cy="720080"/>
          </a:xfrm>
        </p:spPr>
        <p:txBody>
          <a:bodyPr/>
          <a:lstStyle>
            <a:lvl1pPr>
              <a:defRPr/>
            </a:lvl1pPr>
          </a:lstStyle>
          <a:p>
            <a:r>
              <a:rPr lang="en-US" dirty="0"/>
              <a:t>Click to edit the header</a:t>
            </a:r>
          </a:p>
        </p:txBody>
      </p:sp>
    </p:spTree>
    <p:extLst>
      <p:ext uri="{BB962C8B-B14F-4D97-AF65-F5344CB8AC3E}">
        <p14:creationId xmlns:p14="http://schemas.microsoft.com/office/powerpoint/2010/main" val="1586078290"/>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Number slide #3">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76" y="-19613"/>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2905122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Number slide #4">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6056"/>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6540503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Number slide #5">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18168"/>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10486608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Number slide #6">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0280"/>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11296106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Number slide #7">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18168"/>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287536386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Number slide #8">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0280"/>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313069574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Number slide #9">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13648"/>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13956818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Number slide #10">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13648"/>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10674223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Number slide #11">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13635489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Number slide #12">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20472"/>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2352987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2nd top line">
    <p:bg bwMode="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16488" y="843558"/>
            <a:ext cx="8748000" cy="3723613"/>
          </a:xfrm>
          <a:prstGeom prst="rect">
            <a:avLst/>
          </a:prstGeom>
        </p:spPr>
        <p:txBody>
          <a:bodyPr/>
          <a:lstStyle/>
          <a:p>
            <a:pPr lvl="0"/>
            <a:r>
              <a:rPr lang="nl-NL" dirty="0"/>
              <a:t>First level</a:t>
            </a:r>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
        <p:nvSpPr>
          <p:cNvPr id="7" name="Slide Number Placeholder 5"/>
          <p:cNvSpPr>
            <a:spLocks noGrp="1"/>
          </p:cNvSpPr>
          <p:nvPr>
            <p:ph type="sldNum" sz="quarter" idx="4"/>
          </p:nvPr>
        </p:nvSpPr>
        <p:spPr>
          <a:xfrm>
            <a:off x="240300" y="4731989"/>
            <a:ext cx="443268" cy="216025"/>
          </a:xfrm>
          <a:prstGeom prst="rect">
            <a:avLst/>
          </a:prstGeom>
        </p:spPr>
        <p:txBody>
          <a:bodyPr vert="horz" lIns="91440" tIns="45720" rIns="91440" bIns="45720" rtlCol="0" anchor="ctr"/>
          <a:lstStyle>
            <a:lvl1pPr algn="l">
              <a:defRPr sz="1000">
                <a:solidFill>
                  <a:schemeClr val="tx1"/>
                </a:solidFill>
                <a:latin typeface="Verdana" pitchFamily="34" charset="0"/>
                <a:ea typeface="Verdana" pitchFamily="34" charset="0"/>
                <a:cs typeface="Verdana" pitchFamily="34" charset="0"/>
              </a:defRPr>
            </a:lvl1pPr>
          </a:lstStyle>
          <a:p>
            <a:fld id="{DAF489CC-3B7A-4DA5-A8C0-4984788D0EC5}" type="slidenum">
              <a:rPr lang="nl-NL" smtClean="0"/>
              <a:pPr/>
              <a:t>‹#›</a:t>
            </a:fld>
            <a:endParaRPr lang="nl-NL" dirty="0"/>
          </a:p>
        </p:txBody>
      </p:sp>
      <p:sp>
        <p:nvSpPr>
          <p:cNvPr id="9" name="Title 8"/>
          <p:cNvSpPr>
            <a:spLocks noGrp="1"/>
          </p:cNvSpPr>
          <p:nvPr>
            <p:ph type="title" hasCustomPrompt="1"/>
          </p:nvPr>
        </p:nvSpPr>
        <p:spPr>
          <a:xfrm>
            <a:off x="216488" y="123478"/>
            <a:ext cx="8748000" cy="720080"/>
          </a:xfrm>
        </p:spPr>
        <p:txBody>
          <a:bodyPr/>
          <a:lstStyle>
            <a:lvl1pPr>
              <a:defRPr/>
            </a:lvl1pPr>
          </a:lstStyle>
          <a:p>
            <a:r>
              <a:rPr lang="en-US" dirty="0"/>
              <a:t>Click to edit the header</a:t>
            </a:r>
          </a:p>
        </p:txBody>
      </p:sp>
    </p:spTree>
    <p:extLst>
      <p:ext uri="{BB962C8B-B14F-4D97-AF65-F5344CB8AC3E}">
        <p14:creationId xmlns:p14="http://schemas.microsoft.com/office/powerpoint/2010/main" val="383462792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Number slide #13">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9194807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Number slide #14">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378857640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Number slide #15">
    <p:bg>
      <p:bgPr>
        <a:solidFill>
          <a:srgbClr val="0066A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5287986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Number slide #16">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16201918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Number slide #17">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27296"/>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30380296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Number slide #18">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393282147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Number slide #19">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19960734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Number slide #20">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355976" y="1995686"/>
            <a:ext cx="4680520"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151658649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Closing Slide">
    <p:bg bwMode="gray">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15779" y="1203598"/>
            <a:ext cx="4950000" cy="1102519"/>
          </a:xfrm>
          <a:prstGeom prst="rect">
            <a:avLst/>
          </a:prstGeom>
        </p:spPr>
        <p:txBody>
          <a:bodyPr anchor="b" anchorCtr="0">
            <a:noAutofit/>
          </a:bodyPr>
          <a:lstStyle>
            <a:lvl1pPr>
              <a:defRPr sz="3000" b="1" baseline="0">
                <a:solidFill>
                  <a:schemeClr val="bg1"/>
                </a:solidFill>
                <a:latin typeface="Verdana" pitchFamily="34" charset="0"/>
                <a:ea typeface="Verdana" pitchFamily="34" charset="0"/>
                <a:cs typeface="Verdana" pitchFamily="34" charset="0"/>
              </a:defRPr>
            </a:lvl1pPr>
          </a:lstStyle>
          <a:p>
            <a:r>
              <a:rPr lang="nl-NL" dirty="0"/>
              <a:t>Click to edit the title</a:t>
            </a:r>
          </a:p>
        </p:txBody>
      </p:sp>
      <p:sp>
        <p:nvSpPr>
          <p:cNvPr id="7" name="AddNotifier#1"/>
          <p:cNvSpPr txBox="1">
            <a:spLocks noChangeArrowheads="1"/>
          </p:cNvSpPr>
          <p:nvPr userDrawn="1"/>
        </p:nvSpPr>
        <p:spPr bwMode="auto">
          <a:xfrm>
            <a:off x="234016" y="4240618"/>
            <a:ext cx="4914048" cy="63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r>
              <a:rPr lang="en-US" sz="700">
                <a:solidFill>
                  <a:prstClr val="white"/>
                </a:solidFill>
                <a:latin typeface="Verdana" pitchFamily="34" charset="0"/>
                <a:ea typeface="Verdana" pitchFamily="34" charset="0"/>
                <a:cs typeface="Verdana" pitchFamily="34" charset="0"/>
              </a:rPr>
              <a:t>Atos, the Atos logo, Atos Codex, Atos Consulting, Atos Worldgrid, Worldline, BlueKiwi, Bull, Canopy the Open Cloud Company, Unify, Yunano, Zero Email, Zero Email Certified and The Zero Email Company are registered trademarks of the Atos group. April 2016. © 2016 Atos. Confidential information owned by Atos, to be used by the recipient only. This document, or any part of it, may not be reproduced, copied, circulated and/or distributed nor quoted without prior written approval from Atos.</a:t>
            </a:r>
            <a:endParaRPr lang="en-US" sz="700" dirty="0">
              <a:solidFill>
                <a:prstClr val="white"/>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61308232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and Content Basic">
    <p:bg bwMode="gray">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131497663"/>
              </p:ext>
            </p:extLst>
          </p:nvPr>
        </p:nvGraphicFramePr>
        <p:xfrm>
          <a:off x="1192" y="1191"/>
          <a:ext cx="1190" cy="1189"/>
        </p:xfrm>
        <a:graphic>
          <a:graphicData uri="http://schemas.openxmlformats.org/presentationml/2006/ole">
            <mc:AlternateContent xmlns:mc="http://schemas.openxmlformats.org/markup-compatibility/2006">
              <mc:Choice xmlns:v="urn:schemas-microsoft-com:vml" Requires="v">
                <p:oleObj spid="_x0000_s437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192" y="1191"/>
                        <a:ext cx="1190" cy="1189"/>
                      </a:xfrm>
                      <a:prstGeom prst="rect">
                        <a:avLst/>
                      </a:prstGeom>
                    </p:spPr>
                  </p:pic>
                </p:oleObj>
              </mc:Fallback>
            </mc:AlternateContent>
          </a:graphicData>
        </a:graphic>
      </p:graphicFrame>
      <p:sp>
        <p:nvSpPr>
          <p:cNvPr id="9" name="Title Placeholder 1"/>
          <p:cNvSpPr>
            <a:spLocks noGrp="1"/>
          </p:cNvSpPr>
          <p:nvPr>
            <p:ph type="title"/>
          </p:nvPr>
        </p:nvSpPr>
        <p:spPr>
          <a:xfrm>
            <a:off x="296923" y="288069"/>
            <a:ext cx="8748000" cy="207701"/>
          </a:xfrm>
          <a:prstGeom prst="rect">
            <a:avLst/>
          </a:prstGeom>
        </p:spPr>
        <p:txBody>
          <a:bodyPr vert="horz" lIns="0" tIns="0" rIns="0" bIns="0" rtlCol="0" anchor="t" anchorCtr="0">
            <a:spAutoFit/>
          </a:bodyPr>
          <a:lstStyle/>
          <a:p>
            <a:r>
              <a:rPr lang="en-US" dirty="0" err="1"/>
              <a:t>Klik</a:t>
            </a:r>
            <a:r>
              <a:rPr lang="en-US" dirty="0"/>
              <a:t> om de </a:t>
            </a:r>
            <a:r>
              <a:rPr lang="en-US" dirty="0" err="1"/>
              <a:t>stijl</a:t>
            </a:r>
            <a:r>
              <a:rPr lang="en-US" dirty="0"/>
              <a:t> </a:t>
            </a:r>
            <a:r>
              <a:rPr lang="en-US" dirty="0" err="1"/>
              <a:t>te</a:t>
            </a:r>
            <a:r>
              <a:rPr lang="en-US" dirty="0"/>
              <a:t> </a:t>
            </a:r>
            <a:r>
              <a:rPr lang="en-US" dirty="0" err="1"/>
              <a:t>bewerken</a:t>
            </a:r>
            <a:endParaRPr lang="en-US" dirty="0"/>
          </a:p>
        </p:txBody>
      </p:sp>
      <p:sp>
        <p:nvSpPr>
          <p:cNvPr id="10" name="object 24"/>
          <p:cNvSpPr txBox="1">
            <a:spLocks noGrp="1"/>
          </p:cNvSpPr>
          <p:nvPr>
            <p:ph type="sldNum" sz="quarter" idx="4"/>
          </p:nvPr>
        </p:nvSpPr>
        <p:spPr>
          <a:xfrm>
            <a:off x="296924" y="4806739"/>
            <a:ext cx="261290" cy="128240"/>
          </a:xfrm>
          <a:prstGeom prst="rect">
            <a:avLst/>
          </a:prstGeom>
        </p:spPr>
        <p:txBody>
          <a:bodyPr vert="horz" wrap="none" lIns="0" tIns="0" rIns="0" bIns="0" rtlCol="0" anchor="ctr">
            <a:spAutoFit/>
          </a:bodyPr>
          <a:lstStyle>
            <a:lvl1pPr>
              <a:defRPr>
                <a:solidFill>
                  <a:schemeClr val="tx1"/>
                </a:solidFill>
              </a:defRPr>
            </a:lvl1pPr>
          </a:lstStyle>
          <a:p>
            <a:pPr marL="19012">
              <a:lnSpc>
                <a:spcPts val="999"/>
              </a:lnSpc>
            </a:pPr>
            <a:r>
              <a:rPr lang="en-US" sz="800">
                <a:solidFill>
                  <a:prstClr val="black"/>
                </a:solidFill>
                <a:cs typeface="Verdana"/>
              </a:rPr>
              <a:t>0</a:t>
            </a:r>
            <a:fld id="{81D60167-4931-47E6-BA6A-407CBD079E47}" type="slidenum">
              <a:rPr lang="en-US" sz="800" smtClean="0">
                <a:solidFill>
                  <a:prstClr val="black"/>
                </a:solidFill>
                <a:cs typeface="Verdana"/>
              </a:rPr>
              <a:pPr marL="19012">
                <a:lnSpc>
                  <a:spcPts val="999"/>
                </a:lnSpc>
              </a:pPr>
              <a:t>‹#›</a:t>
            </a:fld>
            <a:endParaRPr lang="en-US" sz="800" dirty="0">
              <a:solidFill>
                <a:prstClr val="black"/>
              </a:solidFill>
              <a:cs typeface="Verdana"/>
            </a:endParaRPr>
          </a:p>
        </p:txBody>
      </p:sp>
    </p:spTree>
    <p:extLst>
      <p:ext uri="{BB962C8B-B14F-4D97-AF65-F5344CB8AC3E}">
        <p14:creationId xmlns:p14="http://schemas.microsoft.com/office/powerpoint/2010/main" val="3643484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Number slide #2">
    <p:bg>
      <p:bgPr>
        <a:solidFill>
          <a:srgbClr val="0066A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6056"/>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344701257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_Title and Content Basic">
    <p:bg bwMode="gray">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48284964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315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0" name="Slide Number Placeholder 5"/>
          <p:cNvSpPr>
            <a:spLocks noGrp="1"/>
          </p:cNvSpPr>
          <p:nvPr>
            <p:ph type="sldNum" sz="quarter" idx="4"/>
          </p:nvPr>
        </p:nvSpPr>
        <p:spPr>
          <a:xfrm>
            <a:off x="240300" y="4731989"/>
            <a:ext cx="443268" cy="216025"/>
          </a:xfrm>
          <a:prstGeom prst="rect">
            <a:avLst/>
          </a:prstGeom>
        </p:spPr>
        <p:txBody>
          <a:bodyPr vert="horz" lIns="91440" tIns="45720" rIns="91440" bIns="45720" rtlCol="0" anchor="ctr"/>
          <a:lstStyle>
            <a:lvl1pPr algn="l">
              <a:defRPr sz="1000">
                <a:solidFill>
                  <a:schemeClr val="tx1"/>
                </a:solidFill>
                <a:latin typeface="Verdana" pitchFamily="34" charset="0"/>
                <a:ea typeface="Verdana" pitchFamily="34" charset="0"/>
                <a:cs typeface="Verdana" pitchFamily="34" charset="0"/>
              </a:defRPr>
            </a:lvl1pPr>
          </a:lstStyle>
          <a:p>
            <a:fld id="{DAF489CC-3B7A-4DA5-A8C0-4984788D0EC5}" type="slidenum">
              <a:rPr lang="nl-NL" smtClean="0">
                <a:solidFill>
                  <a:prstClr val="black"/>
                </a:solidFill>
              </a:rPr>
              <a:pPr/>
              <a:t>‹#›</a:t>
            </a:fld>
            <a:endParaRPr lang="nl-NL" dirty="0">
              <a:solidFill>
                <a:prstClr val="black"/>
              </a:solidFill>
            </a:endParaRPr>
          </a:p>
        </p:txBody>
      </p:sp>
      <p:sp>
        <p:nvSpPr>
          <p:cNvPr id="6" name="Title 5"/>
          <p:cNvSpPr>
            <a:spLocks noGrp="1"/>
          </p:cNvSpPr>
          <p:nvPr>
            <p:ph type="title" hasCustomPrompt="1"/>
          </p:nvPr>
        </p:nvSpPr>
        <p:spPr>
          <a:xfrm>
            <a:off x="216488" y="123478"/>
            <a:ext cx="8748000" cy="720080"/>
          </a:xfrm>
        </p:spPr>
        <p:txBody>
          <a:bodyPr/>
          <a:lstStyle>
            <a:lvl1pPr>
              <a:defRPr/>
            </a:lvl1pPr>
          </a:lstStyle>
          <a:p>
            <a:r>
              <a:rPr lang="en-US" dirty="0"/>
              <a:t>Click to edit the header</a:t>
            </a:r>
          </a:p>
        </p:txBody>
      </p:sp>
      <p:sp>
        <p:nvSpPr>
          <p:cNvPr id="4" name="Text Placeholder 3"/>
          <p:cNvSpPr>
            <a:spLocks noGrp="1"/>
          </p:cNvSpPr>
          <p:nvPr>
            <p:ph type="body" sz="quarter" idx="10"/>
          </p:nvPr>
        </p:nvSpPr>
        <p:spPr>
          <a:xfrm>
            <a:off x="4283968" y="1058863"/>
            <a:ext cx="4609207" cy="33845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Picture Placeholder 6"/>
          <p:cNvSpPr>
            <a:spLocks noGrp="1"/>
          </p:cNvSpPr>
          <p:nvPr>
            <p:ph type="pic" sz="quarter" idx="11"/>
          </p:nvPr>
        </p:nvSpPr>
        <p:spPr>
          <a:xfrm>
            <a:off x="250825" y="1058863"/>
            <a:ext cx="3816350" cy="3384550"/>
          </a:xfrm>
        </p:spPr>
        <p:txBody>
          <a:bodyPr/>
          <a:lstStyle/>
          <a:p>
            <a:endParaRPr lang="en-GB"/>
          </a:p>
        </p:txBody>
      </p:sp>
    </p:spTree>
    <p:extLst>
      <p:ext uri="{BB962C8B-B14F-4D97-AF65-F5344CB8AC3E}">
        <p14:creationId xmlns:p14="http://schemas.microsoft.com/office/powerpoint/2010/main" val="2587113985"/>
      </p:ext>
    </p:extLst>
  </p:cSld>
  <p:clrMapOvr>
    <a:masterClrMapping/>
  </p:clrMapOvr>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Slide text only">
    <p:bg bwMode="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5779" y="1203598"/>
            <a:ext cx="8309346" cy="1102519"/>
          </a:xfrm>
          <a:prstGeom prst="rect">
            <a:avLst/>
          </a:prstGeom>
        </p:spPr>
        <p:txBody>
          <a:bodyPr anchor="b" anchorCtr="0">
            <a:noAutofit/>
          </a:bodyPr>
          <a:lstStyle>
            <a:lvl1pPr>
              <a:defRPr sz="3000" b="1" baseline="0">
                <a:solidFill>
                  <a:schemeClr val="bg1"/>
                </a:solidFill>
                <a:latin typeface="Verdana" pitchFamily="34" charset="0"/>
                <a:ea typeface="Verdana" pitchFamily="34" charset="0"/>
                <a:cs typeface="Verdana" pitchFamily="34" charset="0"/>
              </a:defRPr>
            </a:lvl1pPr>
          </a:lstStyle>
          <a:p>
            <a:endParaRPr lang="nl-NL" dirty="0"/>
          </a:p>
        </p:txBody>
      </p:sp>
      <p:sp>
        <p:nvSpPr>
          <p:cNvPr id="3" name="Subtitle 2"/>
          <p:cNvSpPr>
            <a:spLocks noGrp="1"/>
          </p:cNvSpPr>
          <p:nvPr>
            <p:ph type="subTitle" idx="1" hasCustomPrompt="1"/>
          </p:nvPr>
        </p:nvSpPr>
        <p:spPr>
          <a:xfrm>
            <a:off x="212931" y="2320746"/>
            <a:ext cx="8312194" cy="1115100"/>
          </a:xfrm>
          <a:prstGeom prst="rect">
            <a:avLst/>
          </a:prstGeom>
        </p:spPr>
        <p:txBody>
          <a:bodyPr>
            <a:noAutofit/>
          </a:bodyPr>
          <a:lstStyle>
            <a:lvl1pPr marL="0" indent="0" algn="l">
              <a:buNone/>
              <a:defRPr sz="2800" b="0">
                <a:solidFill>
                  <a:schemeClr val="bg1"/>
                </a:solidFill>
                <a:latin typeface="Verdana" pitchFamily="34" charset="0"/>
                <a:ea typeface="Verdana" pitchFamily="34" charset="0"/>
                <a:cs typeface="Verdan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Click to edit the sub title</a:t>
            </a:r>
          </a:p>
        </p:txBody>
      </p:sp>
      <p:sp>
        <p:nvSpPr>
          <p:cNvPr id="8" name="AddCustomDate#1"/>
          <p:cNvSpPr txBox="1"/>
          <p:nvPr userDrawn="1"/>
        </p:nvSpPr>
        <p:spPr>
          <a:xfrm>
            <a:off x="217612" y="3723878"/>
            <a:ext cx="1728358" cy="276999"/>
          </a:xfrm>
          <a:prstGeom prst="rect">
            <a:avLst/>
          </a:prstGeom>
          <a:noFill/>
        </p:spPr>
        <p:txBody>
          <a:bodyPr wrap="none" rtlCol="0">
            <a:spAutoFit/>
          </a:bodyPr>
          <a:lstStyle/>
          <a:p>
            <a:fld id="{AE44FB1E-4F81-43D8-8D7D-69B9F522395C}" type="datetime4">
              <a:rPr lang="en-GB" sz="1200" smtClean="0">
                <a:solidFill>
                  <a:prstClr val="white"/>
                </a:solidFill>
                <a:ea typeface="Verdana" pitchFamily="34" charset="0"/>
                <a:cs typeface="Verdana" pitchFamily="34" charset="0"/>
              </a:rPr>
              <a:pPr/>
              <a:t>06 June 2018</a:t>
            </a:fld>
            <a:endParaRPr lang="nl-NL" sz="1200" dirty="0">
              <a:solidFill>
                <a:prstClr val="white"/>
              </a:solidFill>
              <a:ea typeface="Verdana" pitchFamily="34" charset="0"/>
              <a:cs typeface="Verdana" pitchFamily="34" charset="0"/>
            </a:endParaRPr>
          </a:p>
        </p:txBody>
      </p:sp>
      <p:sp>
        <p:nvSpPr>
          <p:cNvPr id="10" name="AddClassification"/>
          <p:cNvSpPr txBox="1">
            <a:spLocks noChangeArrowheads="1"/>
          </p:cNvSpPr>
          <p:nvPr userDrawn="1"/>
        </p:nvSpPr>
        <p:spPr bwMode="auto">
          <a:xfrm>
            <a:off x="3830451" y="4646845"/>
            <a:ext cx="148309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algn="ctr"/>
            <a:r>
              <a:rPr lang="en-US" sz="800">
                <a:solidFill>
                  <a:prstClr val="white"/>
                </a:solidFill>
                <a:latin typeface="Verdana" pitchFamily="34" charset="0"/>
                <a:ea typeface="Verdana" pitchFamily="34" charset="0"/>
                <a:cs typeface="Verdana" pitchFamily="34" charset="0"/>
              </a:rPr>
              <a:t>© Atos - For internal use</a:t>
            </a:r>
            <a:endParaRPr lang="en-US" sz="800" dirty="0">
              <a:solidFill>
                <a:prstClr val="white"/>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78424020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Number slide #1">
    <p:bg>
      <p:bgPr>
        <a:solidFill>
          <a:srgbClr val="0066A1"/>
        </a:solidFill>
        <a:effectLst/>
      </p:bgPr>
    </p:bg>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0"/>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320471508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Basic">
    <p:bg bwMode="gray">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35394457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45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Content Placeholder 2"/>
          <p:cNvSpPr>
            <a:spLocks noGrp="1"/>
          </p:cNvSpPr>
          <p:nvPr>
            <p:ph idx="1" hasCustomPrompt="1"/>
          </p:nvPr>
        </p:nvSpPr>
        <p:spPr>
          <a:xfrm>
            <a:off x="216488" y="1090800"/>
            <a:ext cx="8748000" cy="3474900"/>
          </a:xfrm>
          <a:prstGeom prst="rect">
            <a:avLst/>
          </a:prstGeom>
        </p:spPr>
        <p:txBody>
          <a:bodyPr/>
          <a:lstStyle/>
          <a:p>
            <a:pPr lvl="0"/>
            <a:r>
              <a:rPr lang="nl-NL" dirty="0"/>
              <a:t>First level</a:t>
            </a:r>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
        <p:nvSpPr>
          <p:cNvPr id="10" name="Slide Number Placeholder 5"/>
          <p:cNvSpPr>
            <a:spLocks noGrp="1"/>
          </p:cNvSpPr>
          <p:nvPr>
            <p:ph type="sldNum" sz="quarter" idx="4"/>
          </p:nvPr>
        </p:nvSpPr>
        <p:spPr>
          <a:xfrm>
            <a:off x="240300" y="4731989"/>
            <a:ext cx="443268" cy="216025"/>
          </a:xfrm>
          <a:prstGeom prst="rect">
            <a:avLst/>
          </a:prstGeom>
        </p:spPr>
        <p:txBody>
          <a:bodyPr vert="horz" lIns="91440" tIns="45720" rIns="91440" bIns="45720" rtlCol="0" anchor="ctr"/>
          <a:lstStyle>
            <a:lvl1pPr algn="l">
              <a:defRPr sz="1000">
                <a:solidFill>
                  <a:schemeClr val="tx1"/>
                </a:solidFill>
                <a:latin typeface="Verdana" pitchFamily="34" charset="0"/>
                <a:ea typeface="Verdana" pitchFamily="34" charset="0"/>
                <a:cs typeface="Verdana" pitchFamily="34" charset="0"/>
              </a:defRPr>
            </a:lvl1pPr>
          </a:lstStyle>
          <a:p>
            <a:fld id="{DAF489CC-3B7A-4DA5-A8C0-4984788D0EC5}" type="slidenum">
              <a:rPr lang="nl-NL" smtClean="0">
                <a:solidFill>
                  <a:prstClr val="black"/>
                </a:solidFill>
              </a:rPr>
              <a:pPr/>
              <a:t>‹#›</a:t>
            </a:fld>
            <a:endParaRPr lang="nl-NL" dirty="0">
              <a:solidFill>
                <a:prstClr val="black"/>
              </a:solidFill>
            </a:endParaRPr>
          </a:p>
        </p:txBody>
      </p:sp>
      <p:sp>
        <p:nvSpPr>
          <p:cNvPr id="6" name="Title 5"/>
          <p:cNvSpPr>
            <a:spLocks noGrp="1"/>
          </p:cNvSpPr>
          <p:nvPr>
            <p:ph type="title" hasCustomPrompt="1"/>
          </p:nvPr>
        </p:nvSpPr>
        <p:spPr>
          <a:xfrm>
            <a:off x="216488" y="123478"/>
            <a:ext cx="8748000" cy="720080"/>
          </a:xfrm>
        </p:spPr>
        <p:txBody>
          <a:bodyPr/>
          <a:lstStyle>
            <a:lvl1pPr>
              <a:defRPr/>
            </a:lvl1pPr>
          </a:lstStyle>
          <a:p>
            <a:r>
              <a:rPr lang="en-US" dirty="0"/>
              <a:t>Click to edit the header</a:t>
            </a:r>
          </a:p>
        </p:txBody>
      </p:sp>
    </p:spTree>
    <p:extLst>
      <p:ext uri="{BB962C8B-B14F-4D97-AF65-F5344CB8AC3E}">
        <p14:creationId xmlns:p14="http://schemas.microsoft.com/office/powerpoint/2010/main" val="3120582909"/>
      </p:ext>
    </p:extLst>
  </p:cSld>
  <p:clrMapOvr>
    <a:masterClrMapping/>
  </p:clrMapOvr>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No 2nd top line">
    <p:bg bwMode="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16488" y="843558"/>
            <a:ext cx="8748000" cy="3723613"/>
          </a:xfrm>
          <a:prstGeom prst="rect">
            <a:avLst/>
          </a:prstGeom>
        </p:spPr>
        <p:txBody>
          <a:bodyPr/>
          <a:lstStyle/>
          <a:p>
            <a:pPr lvl="0"/>
            <a:r>
              <a:rPr lang="nl-NL" dirty="0"/>
              <a:t>First level</a:t>
            </a:r>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
        <p:nvSpPr>
          <p:cNvPr id="7" name="Slide Number Placeholder 5"/>
          <p:cNvSpPr>
            <a:spLocks noGrp="1"/>
          </p:cNvSpPr>
          <p:nvPr>
            <p:ph type="sldNum" sz="quarter" idx="4"/>
          </p:nvPr>
        </p:nvSpPr>
        <p:spPr>
          <a:xfrm>
            <a:off x="240300" y="4731989"/>
            <a:ext cx="443268" cy="216025"/>
          </a:xfrm>
          <a:prstGeom prst="rect">
            <a:avLst/>
          </a:prstGeom>
        </p:spPr>
        <p:txBody>
          <a:bodyPr vert="horz" lIns="91440" tIns="45720" rIns="91440" bIns="45720" rtlCol="0" anchor="ctr"/>
          <a:lstStyle>
            <a:lvl1pPr algn="l">
              <a:defRPr sz="1000">
                <a:solidFill>
                  <a:schemeClr val="tx1"/>
                </a:solidFill>
                <a:latin typeface="Verdana" pitchFamily="34" charset="0"/>
                <a:ea typeface="Verdana" pitchFamily="34" charset="0"/>
                <a:cs typeface="Verdana" pitchFamily="34" charset="0"/>
              </a:defRPr>
            </a:lvl1pPr>
          </a:lstStyle>
          <a:p>
            <a:fld id="{DAF489CC-3B7A-4DA5-A8C0-4984788D0EC5}" type="slidenum">
              <a:rPr lang="nl-NL" smtClean="0">
                <a:solidFill>
                  <a:prstClr val="black"/>
                </a:solidFill>
              </a:rPr>
              <a:pPr/>
              <a:t>‹#›</a:t>
            </a:fld>
            <a:endParaRPr lang="nl-NL" dirty="0">
              <a:solidFill>
                <a:prstClr val="black"/>
              </a:solidFill>
            </a:endParaRPr>
          </a:p>
        </p:txBody>
      </p:sp>
      <p:sp>
        <p:nvSpPr>
          <p:cNvPr id="9" name="Title 8"/>
          <p:cNvSpPr>
            <a:spLocks noGrp="1"/>
          </p:cNvSpPr>
          <p:nvPr>
            <p:ph type="title" hasCustomPrompt="1"/>
          </p:nvPr>
        </p:nvSpPr>
        <p:spPr>
          <a:xfrm>
            <a:off x="216488" y="123478"/>
            <a:ext cx="8748000" cy="720080"/>
          </a:xfrm>
        </p:spPr>
        <p:txBody>
          <a:bodyPr/>
          <a:lstStyle>
            <a:lvl1pPr>
              <a:defRPr/>
            </a:lvl1pPr>
          </a:lstStyle>
          <a:p>
            <a:r>
              <a:rPr lang="en-US" dirty="0"/>
              <a:t>Click to edit the header</a:t>
            </a:r>
          </a:p>
        </p:txBody>
      </p:sp>
    </p:spTree>
    <p:extLst>
      <p:ext uri="{BB962C8B-B14F-4D97-AF65-F5344CB8AC3E}">
        <p14:creationId xmlns:p14="http://schemas.microsoft.com/office/powerpoint/2010/main" val="227735179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Number slide #2">
    <p:bg>
      <p:bgPr>
        <a:solidFill>
          <a:srgbClr val="0066A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6056"/>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231778688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Number slide #3">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76" y="-19613"/>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19470874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Number slide #4">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6056"/>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45216355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Number slide #5">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18168"/>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200243435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Number slide #6">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0280"/>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4084652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Number slide #3">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76" y="-19613"/>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18550262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Number slide #7">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18168"/>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178144413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Number slide #8">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0280"/>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258856275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Number slide #9">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13648"/>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158193906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Number slide #10">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13648"/>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37990937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Number slide #11">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395350902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Number slide #12">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20472"/>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345250140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Number slide #13">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371940275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Number slide #14">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97629009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Number slide #15">
    <p:bg>
      <p:bgPr>
        <a:solidFill>
          <a:srgbClr val="0066A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393598156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Number slide #16">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2317825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Number slide #4">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6056"/>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187260287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Number slide #17">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27296"/>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127870166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Number slide #18">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316024895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Number slide #19">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401098409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Number slide #20">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355976" y="1995686"/>
            <a:ext cx="4680520"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42599007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Closing Slide">
    <p:bg bwMode="gray">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15779" y="1203598"/>
            <a:ext cx="4950000" cy="1102519"/>
          </a:xfrm>
          <a:prstGeom prst="rect">
            <a:avLst/>
          </a:prstGeom>
        </p:spPr>
        <p:txBody>
          <a:bodyPr anchor="b" anchorCtr="0">
            <a:noAutofit/>
          </a:bodyPr>
          <a:lstStyle>
            <a:lvl1pPr>
              <a:defRPr sz="3000" b="1" baseline="0">
                <a:solidFill>
                  <a:schemeClr val="bg1"/>
                </a:solidFill>
                <a:latin typeface="Verdana" pitchFamily="34" charset="0"/>
                <a:ea typeface="Verdana" pitchFamily="34" charset="0"/>
                <a:cs typeface="Verdana" pitchFamily="34" charset="0"/>
              </a:defRPr>
            </a:lvl1pPr>
          </a:lstStyle>
          <a:p>
            <a:r>
              <a:rPr lang="nl-NL" dirty="0"/>
              <a:t>Click to edit the title</a:t>
            </a:r>
          </a:p>
        </p:txBody>
      </p:sp>
      <p:sp>
        <p:nvSpPr>
          <p:cNvPr id="7" name="AddNotifier#1"/>
          <p:cNvSpPr txBox="1">
            <a:spLocks noChangeArrowheads="1"/>
          </p:cNvSpPr>
          <p:nvPr userDrawn="1"/>
        </p:nvSpPr>
        <p:spPr bwMode="auto">
          <a:xfrm>
            <a:off x="234016" y="4240618"/>
            <a:ext cx="4914048" cy="63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r>
              <a:rPr lang="en-US" sz="700">
                <a:solidFill>
                  <a:prstClr val="white"/>
                </a:solidFill>
                <a:latin typeface="Verdana" pitchFamily="34" charset="0"/>
                <a:ea typeface="Verdana" pitchFamily="34" charset="0"/>
                <a:cs typeface="Verdana" pitchFamily="34" charset="0"/>
              </a:rPr>
              <a:t>Atos, the Atos logo, Atos Codex, Atos Consulting, Atos Worldgrid, Worldline, BlueKiwi, Bull, Canopy the Open Cloud Company, Unify, Yunano, Zero Email, Zero Email Certified and The Zero Email Company are registered trademarks of the Atos group. April 2016. © 2016 Atos. Confidential information owned by Atos, to be used by the recipient only. This document, or any part of it, may not be reproduced, copied, circulated and/or distributed nor quoted without prior written approval from Atos.</a:t>
            </a:r>
            <a:endParaRPr lang="en-US" sz="700" dirty="0">
              <a:solidFill>
                <a:prstClr val="white"/>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97640153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Title and Content Basic">
    <p:bg bwMode="gray">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16753323"/>
              </p:ext>
            </p:extLst>
          </p:nvPr>
        </p:nvGraphicFramePr>
        <p:xfrm>
          <a:off x="1192" y="1191"/>
          <a:ext cx="1190" cy="1189"/>
        </p:xfrm>
        <a:graphic>
          <a:graphicData uri="http://schemas.openxmlformats.org/presentationml/2006/ole">
            <mc:AlternateContent xmlns:mc="http://schemas.openxmlformats.org/markup-compatibility/2006">
              <mc:Choice xmlns:v="urn:schemas-microsoft-com:vml" Requires="v">
                <p:oleObj spid="_x0000_s847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192" y="1191"/>
                        <a:ext cx="1190" cy="1189"/>
                      </a:xfrm>
                      <a:prstGeom prst="rect">
                        <a:avLst/>
                      </a:prstGeom>
                    </p:spPr>
                  </p:pic>
                </p:oleObj>
              </mc:Fallback>
            </mc:AlternateContent>
          </a:graphicData>
        </a:graphic>
      </p:graphicFrame>
      <p:sp>
        <p:nvSpPr>
          <p:cNvPr id="9" name="Title Placeholder 1"/>
          <p:cNvSpPr>
            <a:spLocks noGrp="1"/>
          </p:cNvSpPr>
          <p:nvPr>
            <p:ph type="title"/>
          </p:nvPr>
        </p:nvSpPr>
        <p:spPr>
          <a:xfrm>
            <a:off x="296923" y="288069"/>
            <a:ext cx="8748000" cy="207701"/>
          </a:xfrm>
          <a:prstGeom prst="rect">
            <a:avLst/>
          </a:prstGeom>
        </p:spPr>
        <p:txBody>
          <a:bodyPr vert="horz" lIns="0" tIns="0" rIns="0" bIns="0" rtlCol="0" anchor="t" anchorCtr="0">
            <a:spAutoFit/>
          </a:bodyPr>
          <a:lstStyle/>
          <a:p>
            <a:r>
              <a:rPr lang="en-US" dirty="0" err="1"/>
              <a:t>Klik</a:t>
            </a:r>
            <a:r>
              <a:rPr lang="en-US" dirty="0"/>
              <a:t> om de </a:t>
            </a:r>
            <a:r>
              <a:rPr lang="en-US" dirty="0" err="1"/>
              <a:t>stijl</a:t>
            </a:r>
            <a:r>
              <a:rPr lang="en-US" dirty="0"/>
              <a:t> </a:t>
            </a:r>
            <a:r>
              <a:rPr lang="en-US" dirty="0" err="1"/>
              <a:t>te</a:t>
            </a:r>
            <a:r>
              <a:rPr lang="en-US" dirty="0"/>
              <a:t> </a:t>
            </a:r>
            <a:r>
              <a:rPr lang="en-US" dirty="0" err="1"/>
              <a:t>bewerken</a:t>
            </a:r>
            <a:endParaRPr lang="en-US" dirty="0"/>
          </a:p>
        </p:txBody>
      </p:sp>
      <p:sp>
        <p:nvSpPr>
          <p:cNvPr id="10" name="object 24"/>
          <p:cNvSpPr txBox="1">
            <a:spLocks noGrp="1"/>
          </p:cNvSpPr>
          <p:nvPr>
            <p:ph type="sldNum" sz="quarter" idx="4"/>
          </p:nvPr>
        </p:nvSpPr>
        <p:spPr>
          <a:xfrm>
            <a:off x="296924" y="4806739"/>
            <a:ext cx="261290" cy="128240"/>
          </a:xfrm>
          <a:prstGeom prst="rect">
            <a:avLst/>
          </a:prstGeom>
        </p:spPr>
        <p:txBody>
          <a:bodyPr vert="horz" wrap="none" lIns="0" tIns="0" rIns="0" bIns="0" rtlCol="0" anchor="ctr">
            <a:spAutoFit/>
          </a:bodyPr>
          <a:lstStyle>
            <a:lvl1pPr>
              <a:defRPr>
                <a:solidFill>
                  <a:schemeClr val="tx1"/>
                </a:solidFill>
              </a:defRPr>
            </a:lvl1pPr>
          </a:lstStyle>
          <a:p>
            <a:pPr marL="19012">
              <a:lnSpc>
                <a:spcPts val="999"/>
              </a:lnSpc>
            </a:pPr>
            <a:r>
              <a:rPr lang="en-US" sz="800">
                <a:solidFill>
                  <a:prstClr val="black"/>
                </a:solidFill>
                <a:cs typeface="Verdana"/>
              </a:rPr>
              <a:t>0</a:t>
            </a:r>
            <a:fld id="{81D60167-4931-47E6-BA6A-407CBD079E47}" type="slidenum">
              <a:rPr lang="en-US" sz="800" smtClean="0">
                <a:solidFill>
                  <a:prstClr val="black"/>
                </a:solidFill>
                <a:cs typeface="Verdana"/>
              </a:rPr>
              <a:pPr marL="19012">
                <a:lnSpc>
                  <a:spcPts val="999"/>
                </a:lnSpc>
              </a:pPr>
              <a:t>‹#›</a:t>
            </a:fld>
            <a:endParaRPr lang="en-US" sz="800" dirty="0">
              <a:solidFill>
                <a:prstClr val="black"/>
              </a:solidFill>
              <a:cs typeface="Verdana"/>
            </a:endParaRPr>
          </a:p>
        </p:txBody>
      </p:sp>
    </p:spTree>
    <p:extLst>
      <p:ext uri="{BB962C8B-B14F-4D97-AF65-F5344CB8AC3E}">
        <p14:creationId xmlns:p14="http://schemas.microsoft.com/office/powerpoint/2010/main" val="284484963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2_Title and Content Basic">
    <p:bg bwMode="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240300" y="4731989"/>
            <a:ext cx="443268" cy="216025"/>
          </a:xfrm>
          <a:prstGeom prst="rect">
            <a:avLst/>
          </a:prstGeom>
        </p:spPr>
        <p:txBody>
          <a:bodyPr vert="horz" lIns="91440" tIns="45720" rIns="91440" bIns="45720" rtlCol="0" anchor="ctr"/>
          <a:lstStyle>
            <a:lvl1pPr algn="l">
              <a:defRPr sz="1000">
                <a:solidFill>
                  <a:schemeClr val="tx1"/>
                </a:solidFill>
                <a:latin typeface="Verdana" pitchFamily="34" charset="0"/>
                <a:ea typeface="Verdana" pitchFamily="34" charset="0"/>
                <a:cs typeface="Verdana" pitchFamily="34" charset="0"/>
              </a:defRPr>
            </a:lvl1pPr>
          </a:lstStyle>
          <a:p>
            <a:fld id="{DAF489CC-3B7A-4DA5-A8C0-4984788D0EC5}" type="slidenum">
              <a:rPr lang="nl-NL" smtClean="0">
                <a:solidFill>
                  <a:prstClr val="black"/>
                </a:solidFill>
              </a:rPr>
              <a:pPr/>
              <a:t>‹#›</a:t>
            </a:fld>
            <a:endParaRPr lang="nl-NL" dirty="0">
              <a:solidFill>
                <a:prstClr val="black"/>
              </a:solidFill>
            </a:endParaRPr>
          </a:p>
        </p:txBody>
      </p:sp>
      <p:sp>
        <p:nvSpPr>
          <p:cNvPr id="6" name="Title 5"/>
          <p:cNvSpPr>
            <a:spLocks noGrp="1"/>
          </p:cNvSpPr>
          <p:nvPr>
            <p:ph type="title" hasCustomPrompt="1"/>
          </p:nvPr>
        </p:nvSpPr>
        <p:spPr>
          <a:xfrm>
            <a:off x="216488" y="123478"/>
            <a:ext cx="8748000" cy="720080"/>
          </a:xfrm>
        </p:spPr>
        <p:txBody>
          <a:bodyPr/>
          <a:lstStyle>
            <a:lvl1pPr>
              <a:defRPr/>
            </a:lvl1pPr>
          </a:lstStyle>
          <a:p>
            <a:r>
              <a:rPr lang="en-US" dirty="0"/>
              <a:t>Click to edit the header</a:t>
            </a:r>
          </a:p>
        </p:txBody>
      </p:sp>
      <p:sp>
        <p:nvSpPr>
          <p:cNvPr id="4" name="Text Placeholder 3"/>
          <p:cNvSpPr>
            <a:spLocks noGrp="1"/>
          </p:cNvSpPr>
          <p:nvPr>
            <p:ph type="body" sz="quarter" idx="10"/>
          </p:nvPr>
        </p:nvSpPr>
        <p:spPr>
          <a:xfrm>
            <a:off x="4283968" y="1058863"/>
            <a:ext cx="4609207" cy="3384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6"/>
          <p:cNvSpPr>
            <a:spLocks noGrp="1"/>
          </p:cNvSpPr>
          <p:nvPr>
            <p:ph type="pic" sz="quarter" idx="11"/>
          </p:nvPr>
        </p:nvSpPr>
        <p:spPr>
          <a:xfrm>
            <a:off x="250825" y="1058863"/>
            <a:ext cx="3816350" cy="3384550"/>
          </a:xfrm>
        </p:spPr>
        <p:txBody>
          <a:bodyPr/>
          <a:lstStyle/>
          <a:p>
            <a:endParaRPr lang="en-GB"/>
          </a:p>
        </p:txBody>
      </p:sp>
    </p:spTree>
    <p:extLst>
      <p:ext uri="{BB962C8B-B14F-4D97-AF65-F5344CB8AC3E}">
        <p14:creationId xmlns:p14="http://schemas.microsoft.com/office/powerpoint/2010/main" val="3259484868"/>
      </p:ext>
    </p:extLst>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08766860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499"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re 1"/>
          <p:cNvSpPr>
            <a:spLocks noGrp="1"/>
          </p:cNvSpPr>
          <p:nvPr>
            <p:ph type="title"/>
          </p:nvPr>
        </p:nvSpPr>
        <p:spPr/>
        <p:txBody>
          <a:bodyPr/>
          <a:lstStyle/>
          <a:p>
            <a:r>
              <a:rPr lang="en-US"/>
              <a:t>Click to edit Master title style</a:t>
            </a:r>
            <a:endParaRPr lang="fr-FR" dirty="0"/>
          </a:p>
        </p:txBody>
      </p:sp>
    </p:spTree>
    <p:extLst>
      <p:ext uri="{BB962C8B-B14F-4D97-AF65-F5344CB8AC3E}">
        <p14:creationId xmlns:p14="http://schemas.microsoft.com/office/powerpoint/2010/main" val="26850507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Slide text only">
    <p:bg bwMode="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5779" y="1203598"/>
            <a:ext cx="8309346" cy="1102519"/>
          </a:xfrm>
          <a:prstGeom prst="rect">
            <a:avLst/>
          </a:prstGeom>
        </p:spPr>
        <p:txBody>
          <a:bodyPr anchor="b" anchorCtr="0">
            <a:noAutofit/>
          </a:bodyPr>
          <a:lstStyle>
            <a:lvl1pPr>
              <a:defRPr sz="3000" b="1" baseline="0">
                <a:solidFill>
                  <a:schemeClr val="bg1"/>
                </a:solidFill>
                <a:latin typeface="Verdana" pitchFamily="34" charset="0"/>
                <a:ea typeface="Verdana" pitchFamily="34" charset="0"/>
                <a:cs typeface="Verdana" pitchFamily="34" charset="0"/>
              </a:defRPr>
            </a:lvl1pPr>
          </a:lstStyle>
          <a:p>
            <a:endParaRPr lang="nl-NL" dirty="0"/>
          </a:p>
        </p:txBody>
      </p:sp>
      <p:sp>
        <p:nvSpPr>
          <p:cNvPr id="3" name="Subtitle 2"/>
          <p:cNvSpPr>
            <a:spLocks noGrp="1"/>
          </p:cNvSpPr>
          <p:nvPr>
            <p:ph type="subTitle" idx="1" hasCustomPrompt="1"/>
          </p:nvPr>
        </p:nvSpPr>
        <p:spPr>
          <a:xfrm>
            <a:off x="212931" y="2320746"/>
            <a:ext cx="8312194" cy="1115100"/>
          </a:xfrm>
          <a:prstGeom prst="rect">
            <a:avLst/>
          </a:prstGeom>
        </p:spPr>
        <p:txBody>
          <a:bodyPr>
            <a:noAutofit/>
          </a:bodyPr>
          <a:lstStyle>
            <a:lvl1pPr marL="0" indent="0" algn="l">
              <a:buNone/>
              <a:defRPr sz="2800" b="0">
                <a:solidFill>
                  <a:schemeClr val="bg1"/>
                </a:solidFill>
                <a:latin typeface="Verdana" pitchFamily="34" charset="0"/>
                <a:ea typeface="Verdana" pitchFamily="34" charset="0"/>
                <a:cs typeface="Verdan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Click to edit the sub title</a:t>
            </a:r>
          </a:p>
        </p:txBody>
      </p:sp>
      <p:sp>
        <p:nvSpPr>
          <p:cNvPr id="8" name="AddCustomDate#1"/>
          <p:cNvSpPr txBox="1"/>
          <p:nvPr userDrawn="1"/>
        </p:nvSpPr>
        <p:spPr>
          <a:xfrm>
            <a:off x="217612" y="3723878"/>
            <a:ext cx="1728358" cy="276999"/>
          </a:xfrm>
          <a:prstGeom prst="rect">
            <a:avLst/>
          </a:prstGeom>
          <a:noFill/>
        </p:spPr>
        <p:txBody>
          <a:bodyPr wrap="none" rtlCol="0">
            <a:spAutoFit/>
          </a:bodyPr>
          <a:lstStyle/>
          <a:p>
            <a:fld id="{AE44FB1E-4F81-43D8-8D7D-69B9F522395C}" type="datetime4">
              <a:rPr lang="en-GB" sz="1200" smtClean="0">
                <a:solidFill>
                  <a:prstClr val="white"/>
                </a:solidFill>
                <a:ea typeface="Verdana" pitchFamily="34" charset="0"/>
                <a:cs typeface="Verdana" pitchFamily="34" charset="0"/>
              </a:rPr>
              <a:pPr/>
              <a:t>06 June 2018</a:t>
            </a:fld>
            <a:endParaRPr lang="nl-NL" sz="1200" dirty="0">
              <a:solidFill>
                <a:prstClr val="white"/>
              </a:solidFill>
              <a:ea typeface="Verdana" pitchFamily="34" charset="0"/>
              <a:cs typeface="Verdana" pitchFamily="34" charset="0"/>
            </a:endParaRPr>
          </a:p>
        </p:txBody>
      </p:sp>
      <p:sp>
        <p:nvSpPr>
          <p:cNvPr id="10" name="AddClassification"/>
          <p:cNvSpPr txBox="1">
            <a:spLocks noChangeArrowheads="1"/>
          </p:cNvSpPr>
          <p:nvPr userDrawn="1"/>
        </p:nvSpPr>
        <p:spPr bwMode="auto">
          <a:xfrm>
            <a:off x="3830451" y="4646845"/>
            <a:ext cx="148309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algn="ctr"/>
            <a:r>
              <a:rPr lang="en-US" sz="800">
                <a:solidFill>
                  <a:prstClr val="white"/>
                </a:solidFill>
                <a:latin typeface="Verdana" pitchFamily="34" charset="0"/>
                <a:ea typeface="Verdana" pitchFamily="34" charset="0"/>
                <a:cs typeface="Verdana" pitchFamily="34" charset="0"/>
              </a:rPr>
              <a:t>© Atos - For internal use</a:t>
            </a:r>
            <a:endParaRPr lang="en-US" sz="800" dirty="0">
              <a:solidFill>
                <a:prstClr val="white"/>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55613675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Number slide #1">
    <p:bg>
      <p:bgPr>
        <a:solidFill>
          <a:srgbClr val="0066A1"/>
        </a:solidFill>
        <a:effectLst/>
      </p:bgPr>
    </p:bg>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0"/>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3346616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Number slide #5">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18168"/>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272748101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Basic">
    <p:bg bwMode="gray">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87604031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54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Content Placeholder 2"/>
          <p:cNvSpPr>
            <a:spLocks noGrp="1"/>
          </p:cNvSpPr>
          <p:nvPr>
            <p:ph idx="1" hasCustomPrompt="1"/>
          </p:nvPr>
        </p:nvSpPr>
        <p:spPr>
          <a:xfrm>
            <a:off x="216488" y="1090800"/>
            <a:ext cx="8748000" cy="3474900"/>
          </a:xfrm>
          <a:prstGeom prst="rect">
            <a:avLst/>
          </a:prstGeom>
        </p:spPr>
        <p:txBody>
          <a:bodyPr/>
          <a:lstStyle/>
          <a:p>
            <a:pPr lvl="0"/>
            <a:r>
              <a:rPr lang="nl-NL" dirty="0"/>
              <a:t>First level</a:t>
            </a:r>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
        <p:nvSpPr>
          <p:cNvPr id="10" name="Slide Number Placeholder 5"/>
          <p:cNvSpPr>
            <a:spLocks noGrp="1"/>
          </p:cNvSpPr>
          <p:nvPr>
            <p:ph type="sldNum" sz="quarter" idx="4"/>
          </p:nvPr>
        </p:nvSpPr>
        <p:spPr>
          <a:xfrm>
            <a:off x="240300" y="4731989"/>
            <a:ext cx="443268" cy="216025"/>
          </a:xfrm>
          <a:prstGeom prst="rect">
            <a:avLst/>
          </a:prstGeom>
        </p:spPr>
        <p:txBody>
          <a:bodyPr vert="horz" lIns="91440" tIns="45720" rIns="91440" bIns="45720" rtlCol="0" anchor="ctr"/>
          <a:lstStyle>
            <a:lvl1pPr algn="l">
              <a:defRPr sz="1000">
                <a:solidFill>
                  <a:schemeClr val="tx1"/>
                </a:solidFill>
                <a:latin typeface="Verdana" pitchFamily="34" charset="0"/>
                <a:ea typeface="Verdana" pitchFamily="34" charset="0"/>
                <a:cs typeface="Verdana" pitchFamily="34" charset="0"/>
              </a:defRPr>
            </a:lvl1pPr>
          </a:lstStyle>
          <a:p>
            <a:fld id="{DAF489CC-3B7A-4DA5-A8C0-4984788D0EC5}" type="slidenum">
              <a:rPr lang="nl-NL" smtClean="0">
                <a:solidFill>
                  <a:prstClr val="black"/>
                </a:solidFill>
              </a:rPr>
              <a:pPr/>
              <a:t>‹#›</a:t>
            </a:fld>
            <a:endParaRPr lang="nl-NL" dirty="0">
              <a:solidFill>
                <a:prstClr val="black"/>
              </a:solidFill>
            </a:endParaRPr>
          </a:p>
        </p:txBody>
      </p:sp>
      <p:sp>
        <p:nvSpPr>
          <p:cNvPr id="6" name="Title 5"/>
          <p:cNvSpPr>
            <a:spLocks noGrp="1"/>
          </p:cNvSpPr>
          <p:nvPr>
            <p:ph type="title" hasCustomPrompt="1"/>
          </p:nvPr>
        </p:nvSpPr>
        <p:spPr>
          <a:xfrm>
            <a:off x="216488" y="123478"/>
            <a:ext cx="8748000" cy="720080"/>
          </a:xfrm>
        </p:spPr>
        <p:txBody>
          <a:bodyPr/>
          <a:lstStyle>
            <a:lvl1pPr>
              <a:defRPr/>
            </a:lvl1pPr>
          </a:lstStyle>
          <a:p>
            <a:r>
              <a:rPr lang="en-US" dirty="0"/>
              <a:t>Click to edit the header</a:t>
            </a:r>
          </a:p>
        </p:txBody>
      </p:sp>
    </p:spTree>
    <p:extLst>
      <p:ext uri="{BB962C8B-B14F-4D97-AF65-F5344CB8AC3E}">
        <p14:creationId xmlns:p14="http://schemas.microsoft.com/office/powerpoint/2010/main" val="2869029550"/>
      </p:ext>
    </p:extLst>
  </p:cSld>
  <p:clrMapOvr>
    <a:masterClrMapping/>
  </p:clrMapOvr>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No 2nd top line">
    <p:bg bwMode="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16488" y="843558"/>
            <a:ext cx="8748000" cy="3723613"/>
          </a:xfrm>
          <a:prstGeom prst="rect">
            <a:avLst/>
          </a:prstGeom>
        </p:spPr>
        <p:txBody>
          <a:bodyPr/>
          <a:lstStyle/>
          <a:p>
            <a:pPr lvl="0"/>
            <a:r>
              <a:rPr lang="nl-NL" dirty="0"/>
              <a:t>First level</a:t>
            </a:r>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
        <p:nvSpPr>
          <p:cNvPr id="7" name="Slide Number Placeholder 5"/>
          <p:cNvSpPr>
            <a:spLocks noGrp="1"/>
          </p:cNvSpPr>
          <p:nvPr>
            <p:ph type="sldNum" sz="quarter" idx="4"/>
          </p:nvPr>
        </p:nvSpPr>
        <p:spPr>
          <a:xfrm>
            <a:off x="240300" y="4731989"/>
            <a:ext cx="443268" cy="216025"/>
          </a:xfrm>
          <a:prstGeom prst="rect">
            <a:avLst/>
          </a:prstGeom>
        </p:spPr>
        <p:txBody>
          <a:bodyPr vert="horz" lIns="91440" tIns="45720" rIns="91440" bIns="45720" rtlCol="0" anchor="ctr"/>
          <a:lstStyle>
            <a:lvl1pPr algn="l">
              <a:defRPr sz="1000">
                <a:solidFill>
                  <a:schemeClr val="tx1"/>
                </a:solidFill>
                <a:latin typeface="Verdana" pitchFamily="34" charset="0"/>
                <a:ea typeface="Verdana" pitchFamily="34" charset="0"/>
                <a:cs typeface="Verdana" pitchFamily="34" charset="0"/>
              </a:defRPr>
            </a:lvl1pPr>
          </a:lstStyle>
          <a:p>
            <a:fld id="{DAF489CC-3B7A-4DA5-A8C0-4984788D0EC5}" type="slidenum">
              <a:rPr lang="nl-NL" smtClean="0">
                <a:solidFill>
                  <a:prstClr val="black"/>
                </a:solidFill>
              </a:rPr>
              <a:pPr/>
              <a:t>‹#›</a:t>
            </a:fld>
            <a:endParaRPr lang="nl-NL" dirty="0">
              <a:solidFill>
                <a:prstClr val="black"/>
              </a:solidFill>
            </a:endParaRPr>
          </a:p>
        </p:txBody>
      </p:sp>
      <p:sp>
        <p:nvSpPr>
          <p:cNvPr id="9" name="Title 8"/>
          <p:cNvSpPr>
            <a:spLocks noGrp="1"/>
          </p:cNvSpPr>
          <p:nvPr>
            <p:ph type="title" hasCustomPrompt="1"/>
          </p:nvPr>
        </p:nvSpPr>
        <p:spPr>
          <a:xfrm>
            <a:off x="216488" y="123478"/>
            <a:ext cx="8748000" cy="720080"/>
          </a:xfrm>
        </p:spPr>
        <p:txBody>
          <a:bodyPr/>
          <a:lstStyle>
            <a:lvl1pPr>
              <a:defRPr/>
            </a:lvl1pPr>
          </a:lstStyle>
          <a:p>
            <a:r>
              <a:rPr lang="en-US" dirty="0"/>
              <a:t>Click to edit the header</a:t>
            </a:r>
          </a:p>
        </p:txBody>
      </p:sp>
    </p:spTree>
    <p:extLst>
      <p:ext uri="{BB962C8B-B14F-4D97-AF65-F5344CB8AC3E}">
        <p14:creationId xmlns:p14="http://schemas.microsoft.com/office/powerpoint/2010/main" val="156775253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Number slide #2">
    <p:bg>
      <p:bgPr>
        <a:solidFill>
          <a:srgbClr val="0066A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6056"/>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265011776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Number slide #3">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76" y="-19613"/>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112584404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Number slide #4">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6056"/>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190715658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Number slide #5">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18168"/>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191604537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Number slide #6">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0280"/>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300106054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Number slide #7">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18168"/>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166745479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Number slide #8">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0280"/>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364742326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Number slide #9">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13648"/>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3099951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Number slide #6">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0280"/>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53463153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Number slide #10">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13648"/>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679580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Number slide #11">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350204819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Number slide #12">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20472"/>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170326712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Number slide #13">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79816551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Number slide #14">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279337023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Number slide #15">
    <p:bg>
      <p:bgPr>
        <a:solidFill>
          <a:srgbClr val="0066A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334263463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Number slide #16">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135746309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Number slide #17">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27296"/>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133880341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Number slide #18">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267317876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Number slide #19">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2976451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tags" Target="../tags/tag2.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vmlDrawing" Target="../drawings/vmlDrawing1.v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image" Target="../media/image25.emf"/><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theme" Target="../theme/theme2.xml"/><Relationship Id="rId30" Type="http://schemas.openxmlformats.org/officeDocument/2006/relationships/oleObject" Target="../embeddings/oleObject1.bin"/></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vmlDrawing" Target="../drawings/vmlDrawing5.v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image" Target="../media/image25.emf"/><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theme" Target="../theme/theme3.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oleObject" Target="../embeddings/oleObject5.bin"/><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tags" Target="../tags/tag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vmlDrawing" Target="../drawings/vmlDrawing9.v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image" Target="../media/image25.emf"/><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theme" Target="../theme/theme4.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31" Type="http://schemas.openxmlformats.org/officeDocument/2006/relationships/oleObject" Target="../embeddings/oleObject9.bin"/><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tags" Target="../tags/tag1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26" Type="http://schemas.openxmlformats.org/officeDocument/2006/relationships/slideLayout" Target="../slideLayouts/slideLayout130.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5" Type="http://schemas.openxmlformats.org/officeDocument/2006/relationships/slideLayout" Target="../slideLayouts/slideLayout129.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29" Type="http://schemas.openxmlformats.org/officeDocument/2006/relationships/vmlDrawing" Target="../drawings/vmlDrawing13.v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24" Type="http://schemas.openxmlformats.org/officeDocument/2006/relationships/slideLayout" Target="../slideLayouts/slideLayout128.xml"/><Relationship Id="rId32" Type="http://schemas.openxmlformats.org/officeDocument/2006/relationships/image" Target="../media/image25.emf"/><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28" Type="http://schemas.openxmlformats.org/officeDocument/2006/relationships/theme" Target="../theme/theme5.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31" Type="http://schemas.openxmlformats.org/officeDocument/2006/relationships/oleObject" Target="../embeddings/oleObject13.bin"/><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 Id="rId27" Type="http://schemas.openxmlformats.org/officeDocument/2006/relationships/slideLayout" Target="../slideLayouts/slideLayout131.xml"/><Relationship Id="rId30" Type="http://schemas.openxmlformats.org/officeDocument/2006/relationships/tags" Target="../tags/tag1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image" Target="../media/image26.emf"/><Relationship Id="rId3" Type="http://schemas.openxmlformats.org/officeDocument/2006/relationships/slideLayout" Target="../slideLayouts/slideLayout134.xml"/><Relationship Id="rId7" Type="http://schemas.openxmlformats.org/officeDocument/2006/relationships/slideLayout" Target="../slideLayouts/slideLayout138.xml"/><Relationship Id="rId12" Type="http://schemas.openxmlformats.org/officeDocument/2006/relationships/oleObject" Target="../embeddings/oleObject17.bin"/><Relationship Id="rId2" Type="http://schemas.openxmlformats.org/officeDocument/2006/relationships/slideLayout" Target="../slideLayouts/slideLayout133.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tags" Target="../tags/tag18.xml"/><Relationship Id="rId5" Type="http://schemas.openxmlformats.org/officeDocument/2006/relationships/slideLayout" Target="../slideLayouts/slideLayout136.xml"/><Relationship Id="rId10" Type="http://schemas.openxmlformats.org/officeDocument/2006/relationships/vmlDrawing" Target="../drawings/vmlDrawing17.vml"/><Relationship Id="rId4" Type="http://schemas.openxmlformats.org/officeDocument/2006/relationships/slideLayout" Target="../slideLayouts/slideLayout135.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image" Target="../media/image26.emf"/><Relationship Id="rId3" Type="http://schemas.openxmlformats.org/officeDocument/2006/relationships/slideLayout" Target="../slideLayouts/slideLayout142.xml"/><Relationship Id="rId7" Type="http://schemas.openxmlformats.org/officeDocument/2006/relationships/slideLayout" Target="../slideLayouts/slideLayout146.xml"/><Relationship Id="rId12" Type="http://schemas.openxmlformats.org/officeDocument/2006/relationships/oleObject" Target="../embeddings/oleObject23.bin"/><Relationship Id="rId2" Type="http://schemas.openxmlformats.org/officeDocument/2006/relationships/slideLayout" Target="../slideLayouts/slideLayout141.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tags" Target="../tags/tag24.xml"/><Relationship Id="rId5" Type="http://schemas.openxmlformats.org/officeDocument/2006/relationships/slideLayout" Target="../slideLayouts/slideLayout144.xml"/><Relationship Id="rId10" Type="http://schemas.openxmlformats.org/officeDocument/2006/relationships/vmlDrawing" Target="../drawings/vmlDrawing23.vml"/><Relationship Id="rId4" Type="http://schemas.openxmlformats.org/officeDocument/2006/relationships/slideLayout" Target="../slideLayouts/slideLayout143.xml"/><Relationship Id="rId9"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5.xml"/><Relationship Id="rId13" Type="http://schemas.openxmlformats.org/officeDocument/2006/relationships/slideLayout" Target="../slideLayouts/slideLayout160.xml"/><Relationship Id="rId18" Type="http://schemas.openxmlformats.org/officeDocument/2006/relationships/slideLayout" Target="../slideLayouts/slideLayout165.xml"/><Relationship Id="rId26" Type="http://schemas.openxmlformats.org/officeDocument/2006/relationships/slideLayout" Target="../slideLayouts/slideLayout173.xml"/><Relationship Id="rId3" Type="http://schemas.openxmlformats.org/officeDocument/2006/relationships/slideLayout" Target="../slideLayouts/slideLayout150.xml"/><Relationship Id="rId21" Type="http://schemas.openxmlformats.org/officeDocument/2006/relationships/slideLayout" Target="../slideLayouts/slideLayout168.xml"/><Relationship Id="rId7" Type="http://schemas.openxmlformats.org/officeDocument/2006/relationships/slideLayout" Target="../slideLayouts/slideLayout154.xml"/><Relationship Id="rId12" Type="http://schemas.openxmlformats.org/officeDocument/2006/relationships/slideLayout" Target="../slideLayouts/slideLayout159.xml"/><Relationship Id="rId17" Type="http://schemas.openxmlformats.org/officeDocument/2006/relationships/slideLayout" Target="../slideLayouts/slideLayout164.xml"/><Relationship Id="rId25" Type="http://schemas.openxmlformats.org/officeDocument/2006/relationships/slideLayout" Target="../slideLayouts/slideLayout172.xml"/><Relationship Id="rId2" Type="http://schemas.openxmlformats.org/officeDocument/2006/relationships/slideLayout" Target="../slideLayouts/slideLayout149.xml"/><Relationship Id="rId16" Type="http://schemas.openxmlformats.org/officeDocument/2006/relationships/slideLayout" Target="../slideLayouts/slideLayout163.xml"/><Relationship Id="rId20" Type="http://schemas.openxmlformats.org/officeDocument/2006/relationships/slideLayout" Target="../slideLayouts/slideLayout167.xml"/><Relationship Id="rId29" Type="http://schemas.openxmlformats.org/officeDocument/2006/relationships/vmlDrawing" Target="../drawings/vmlDrawing29.v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slideLayout" Target="../slideLayouts/slideLayout158.xml"/><Relationship Id="rId24" Type="http://schemas.openxmlformats.org/officeDocument/2006/relationships/slideLayout" Target="../slideLayouts/slideLayout171.xml"/><Relationship Id="rId32" Type="http://schemas.openxmlformats.org/officeDocument/2006/relationships/image" Target="../media/image25.emf"/><Relationship Id="rId5" Type="http://schemas.openxmlformats.org/officeDocument/2006/relationships/slideLayout" Target="../slideLayouts/slideLayout152.xml"/><Relationship Id="rId15" Type="http://schemas.openxmlformats.org/officeDocument/2006/relationships/slideLayout" Target="../slideLayouts/slideLayout162.xml"/><Relationship Id="rId23" Type="http://schemas.openxmlformats.org/officeDocument/2006/relationships/slideLayout" Target="../slideLayouts/slideLayout170.xml"/><Relationship Id="rId28" Type="http://schemas.openxmlformats.org/officeDocument/2006/relationships/theme" Target="../theme/theme8.xml"/><Relationship Id="rId10" Type="http://schemas.openxmlformats.org/officeDocument/2006/relationships/slideLayout" Target="../slideLayouts/slideLayout157.xml"/><Relationship Id="rId19" Type="http://schemas.openxmlformats.org/officeDocument/2006/relationships/slideLayout" Target="../slideLayouts/slideLayout166.xml"/><Relationship Id="rId31" Type="http://schemas.openxmlformats.org/officeDocument/2006/relationships/oleObject" Target="../embeddings/oleObject29.bin"/><Relationship Id="rId4" Type="http://schemas.openxmlformats.org/officeDocument/2006/relationships/slideLayout" Target="../slideLayouts/slideLayout151.xml"/><Relationship Id="rId9" Type="http://schemas.openxmlformats.org/officeDocument/2006/relationships/slideLayout" Target="../slideLayouts/slideLayout156.xml"/><Relationship Id="rId14" Type="http://schemas.openxmlformats.org/officeDocument/2006/relationships/slideLayout" Target="../slideLayouts/slideLayout161.xml"/><Relationship Id="rId22" Type="http://schemas.openxmlformats.org/officeDocument/2006/relationships/slideLayout" Target="../slideLayouts/slideLayout169.xml"/><Relationship Id="rId27" Type="http://schemas.openxmlformats.org/officeDocument/2006/relationships/slideLayout" Target="../slideLayouts/slideLayout174.xml"/><Relationship Id="rId30" Type="http://schemas.openxmlformats.org/officeDocument/2006/relationships/tags" Target="../tags/tag3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theme" Target="../theme/theme9.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240300" y="4731989"/>
            <a:ext cx="443268" cy="216025"/>
          </a:xfrm>
          <a:prstGeom prst="rect">
            <a:avLst/>
          </a:prstGeom>
        </p:spPr>
        <p:txBody>
          <a:bodyPr vert="horz" lIns="91440" tIns="45720" rIns="91440" bIns="45720" rtlCol="0" anchor="ctr"/>
          <a:lstStyle>
            <a:lvl1pPr algn="l">
              <a:defRPr sz="1000">
                <a:solidFill>
                  <a:schemeClr val="tx1"/>
                </a:solidFill>
                <a:latin typeface="Verdana" pitchFamily="34" charset="0"/>
                <a:ea typeface="Verdana" pitchFamily="34" charset="0"/>
                <a:cs typeface="Verdana" pitchFamily="34" charset="0"/>
              </a:defRPr>
            </a:lvl1pPr>
          </a:lstStyle>
          <a:p>
            <a:fld id="{DAF489CC-3B7A-4DA5-A8C0-4984788D0EC5}" type="slidenum">
              <a:rPr lang="nl-NL" smtClean="0"/>
              <a:pPr/>
              <a:t>‹#›</a:t>
            </a:fld>
            <a:endParaRPr lang="nl-NL" dirty="0"/>
          </a:p>
        </p:txBody>
      </p:sp>
      <p:sp>
        <p:nvSpPr>
          <p:cNvPr id="10" name="AddCustomFooter#1"/>
          <p:cNvSpPr txBox="1"/>
          <p:nvPr userDrawn="1"/>
        </p:nvSpPr>
        <p:spPr>
          <a:xfrm>
            <a:off x="236700" y="4729862"/>
            <a:ext cx="5055380" cy="246221"/>
          </a:xfrm>
          <a:prstGeom prst="rect">
            <a:avLst/>
          </a:prstGeom>
          <a:noFill/>
        </p:spPr>
        <p:txBody>
          <a:bodyPr wrap="square" rtlCol="0">
            <a:spAutoFit/>
          </a:bodyPr>
          <a:lstStyle/>
          <a:p>
            <a:r>
              <a:rPr lang="en-US" sz="1000" baseline="0" dirty="0">
                <a:latin typeface="Verdana" pitchFamily="34" charset="0"/>
                <a:ea typeface="Verdana" pitchFamily="34" charset="0"/>
                <a:cs typeface="Verdana" pitchFamily="34" charset="0"/>
              </a:rPr>
              <a:t>       |  © Atos - For internal use | KI</a:t>
            </a:r>
            <a:endParaRPr lang="nl-NL" sz="1000" dirty="0">
              <a:latin typeface="Verdana" pitchFamily="34" charset="0"/>
              <a:ea typeface="Verdana" pitchFamily="34" charset="0"/>
              <a:cs typeface="Verdana" pitchFamily="34" charset="0"/>
            </a:endParaRPr>
          </a:p>
        </p:txBody>
      </p:sp>
      <p:sp>
        <p:nvSpPr>
          <p:cNvPr id="14" name="Text Placeholder 2"/>
          <p:cNvSpPr>
            <a:spLocks noGrp="1"/>
          </p:cNvSpPr>
          <p:nvPr>
            <p:ph type="body" idx="1"/>
          </p:nvPr>
        </p:nvSpPr>
        <p:spPr>
          <a:xfrm>
            <a:off x="216488" y="1090800"/>
            <a:ext cx="8748000" cy="3474900"/>
          </a:xfrm>
          <a:prstGeom prst="rect">
            <a:avLst/>
          </a:prstGeom>
        </p:spPr>
        <p:txBody>
          <a:bodyPr vert="horz" lIns="91440" tIns="45720" rIns="91440" bIns="45720" rtlCol="0">
            <a:noAutofit/>
          </a:bodyPr>
          <a:lstStyle/>
          <a:p>
            <a:pPr lvl="0"/>
            <a:r>
              <a:rPr lang="nl-NL" dirty="0"/>
              <a:t>First level</a:t>
            </a:r>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
        <p:nvSpPr>
          <p:cNvPr id="16" name="Title Placeholder 1"/>
          <p:cNvSpPr>
            <a:spLocks noGrp="1"/>
          </p:cNvSpPr>
          <p:nvPr>
            <p:ph type="title"/>
          </p:nvPr>
        </p:nvSpPr>
        <p:spPr>
          <a:xfrm>
            <a:off x="216488" y="123478"/>
            <a:ext cx="8748000" cy="567000"/>
          </a:xfrm>
          <a:prstGeom prst="rect">
            <a:avLst/>
          </a:prstGeom>
        </p:spPr>
        <p:txBody>
          <a:bodyPr vert="horz" lIns="91440" tIns="45720" rIns="91440" bIns="45720" rtlCol="0" anchor="t" anchorCtr="0">
            <a:noAutofit/>
          </a:bodyPr>
          <a:lstStyle/>
          <a:p>
            <a:r>
              <a:rPr lang="nl-NL" dirty="0"/>
              <a:t>Click to edit the header</a:t>
            </a:r>
          </a:p>
        </p:txBody>
      </p:sp>
    </p:spTree>
    <p:extLst>
      <p:ext uri="{BB962C8B-B14F-4D97-AF65-F5344CB8AC3E}">
        <p14:creationId xmlns:p14="http://schemas.microsoft.com/office/powerpoint/2010/main" val="1998182218"/>
      </p:ext>
    </p:extLst>
  </p:cSld>
  <p:clrMap bg1="lt1" tx1="dk1" bg2="lt2" tx2="dk2" accent1="accent1" accent2="accent2" accent3="accent3" accent4="accent4" accent5="accent5" accent6="accent6" hlink="hlink" folHlink="folHlink"/>
  <p:sldLayoutIdLst>
    <p:sldLayoutId id="2147483652" r:id="rId1"/>
    <p:sldLayoutId id="2147483656" r:id="rId2"/>
    <p:sldLayoutId id="2147483653" r:id="rId3"/>
    <p:sldLayoutId id="2147483654"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 id="2147483671" r:id="rId19"/>
    <p:sldLayoutId id="2147483672" r:id="rId20"/>
    <p:sldLayoutId id="2147483673" r:id="rId21"/>
    <p:sldLayoutId id="2147483674" r:id="rId22"/>
    <p:sldLayoutId id="2147483675" r:id="rId23"/>
    <p:sldLayoutId id="2147483655" r:id="rId24"/>
  </p:sldLayoutIdLst>
  <p:hf hdr="0" ftr="0" dt="0"/>
  <p:txStyles>
    <p:titleStyle>
      <a:lvl1pPr algn="l" defTabSz="914400" rtl="0" eaLnBrk="1" latinLnBrk="0" hangingPunct="1">
        <a:spcBef>
          <a:spcPct val="0"/>
        </a:spcBef>
        <a:buNone/>
        <a:defRPr sz="2400" b="1" kern="1200" baseline="0">
          <a:solidFill>
            <a:schemeClr val="tx1"/>
          </a:solidFill>
          <a:latin typeface="Verdana" pitchFamily="34" charset="0"/>
          <a:ea typeface="Verdana" pitchFamily="34" charset="0"/>
          <a:cs typeface="Verdana" pitchFamily="34" charset="0"/>
        </a:defRPr>
      </a:lvl1pPr>
    </p:titleStyle>
    <p:bodyStyle>
      <a:lvl1pPr marL="270000" indent="-270000" algn="l" defTabSz="914400" rtl="0" eaLnBrk="1" latinLnBrk="0" hangingPunct="1">
        <a:spcBef>
          <a:spcPct val="20000"/>
        </a:spcBef>
        <a:buClr>
          <a:schemeClr val="tx2"/>
        </a:buClr>
        <a:buFont typeface="Lucida Sans Unicode" pitchFamily="34" charset="0"/>
        <a:buChar char="▶"/>
        <a:defRPr sz="1600" kern="1200" baseline="0">
          <a:solidFill>
            <a:schemeClr val="tx1"/>
          </a:solidFill>
          <a:latin typeface="Verdana" pitchFamily="34" charset="0"/>
          <a:ea typeface="Verdana" pitchFamily="34" charset="0"/>
          <a:cs typeface="Verdana" pitchFamily="34" charset="0"/>
        </a:defRPr>
      </a:lvl1pPr>
      <a:lvl2pPr marL="540000" indent="-270000" algn="l" defTabSz="914400" rtl="0" eaLnBrk="1" latinLnBrk="0" hangingPunct="1">
        <a:spcBef>
          <a:spcPts val="384"/>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2pPr>
      <a:lvl3pPr marL="81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3pPr>
      <a:lvl4pPr marL="1080000" indent="-270000" algn="l" defTabSz="914400" rtl="0" eaLnBrk="1" latinLnBrk="0" hangingPunct="1">
        <a:spcBef>
          <a:spcPct val="20000"/>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9"/>
            </p:custDataLst>
            <p:extLst>
              <p:ext uri="{D42A27DB-BD31-4B8C-83A1-F6EECF244321}">
                <p14:modId xmlns:p14="http://schemas.microsoft.com/office/powerpoint/2010/main" val="14711578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32" name="think-cell Slide" r:id="rId30" imgW="270" imgH="270" progId="TCLayout.ActiveDocument.1">
                  <p:embed/>
                </p:oleObj>
              </mc:Choice>
              <mc:Fallback>
                <p:oleObj name="think-cell Slide" r:id="rId30" imgW="270" imgH="270" progId="TCLayout.ActiveDocument.1">
                  <p:embed/>
                  <p:pic>
                    <p:nvPicPr>
                      <p:cNvPr id="0" name=""/>
                      <p:cNvPicPr/>
                      <p:nvPr/>
                    </p:nvPicPr>
                    <p:blipFill>
                      <a:blip r:embed="rId31"/>
                      <a:stretch>
                        <a:fillRect/>
                      </a:stretch>
                    </p:blipFill>
                    <p:spPr>
                      <a:xfrm>
                        <a:off x="1588" y="1588"/>
                        <a:ext cx="1587" cy="1587"/>
                      </a:xfrm>
                      <a:prstGeom prst="rect">
                        <a:avLst/>
                      </a:prstGeom>
                    </p:spPr>
                  </p:pic>
                </p:oleObj>
              </mc:Fallback>
            </mc:AlternateContent>
          </a:graphicData>
        </a:graphic>
      </p:graphicFrame>
      <p:sp>
        <p:nvSpPr>
          <p:cNvPr id="9" name="Slide Number Placeholder 5"/>
          <p:cNvSpPr>
            <a:spLocks noGrp="1"/>
          </p:cNvSpPr>
          <p:nvPr>
            <p:ph type="sldNum" sz="quarter" idx="4"/>
          </p:nvPr>
        </p:nvSpPr>
        <p:spPr>
          <a:xfrm>
            <a:off x="240300" y="4731989"/>
            <a:ext cx="443268" cy="216025"/>
          </a:xfrm>
          <a:prstGeom prst="rect">
            <a:avLst/>
          </a:prstGeom>
        </p:spPr>
        <p:txBody>
          <a:bodyPr vert="horz" lIns="91440" tIns="45720" rIns="91440" bIns="45720" rtlCol="0" anchor="ctr"/>
          <a:lstStyle>
            <a:lvl1pPr algn="l">
              <a:defRPr sz="1000">
                <a:solidFill>
                  <a:schemeClr val="tx1"/>
                </a:solidFill>
                <a:latin typeface="Verdana" pitchFamily="34" charset="0"/>
                <a:ea typeface="Verdana" pitchFamily="34" charset="0"/>
                <a:cs typeface="Verdana" pitchFamily="34" charset="0"/>
              </a:defRPr>
            </a:lvl1pPr>
          </a:lstStyle>
          <a:p>
            <a:fld id="{DAF489CC-3B7A-4DA5-A8C0-4984788D0EC5}" type="slidenum">
              <a:rPr lang="nl-NL" smtClean="0">
                <a:solidFill>
                  <a:prstClr val="black"/>
                </a:solidFill>
              </a:rPr>
              <a:pPr/>
              <a:t>‹#›</a:t>
            </a:fld>
            <a:endParaRPr lang="nl-NL" dirty="0">
              <a:solidFill>
                <a:prstClr val="black"/>
              </a:solidFill>
            </a:endParaRPr>
          </a:p>
        </p:txBody>
      </p:sp>
      <p:sp>
        <p:nvSpPr>
          <p:cNvPr id="10" name="AddCustomFooter#1"/>
          <p:cNvSpPr txBox="1"/>
          <p:nvPr userDrawn="1"/>
        </p:nvSpPr>
        <p:spPr>
          <a:xfrm>
            <a:off x="236700" y="4729862"/>
            <a:ext cx="5271404" cy="246221"/>
          </a:xfrm>
          <a:prstGeom prst="rect">
            <a:avLst/>
          </a:prstGeom>
          <a:noFill/>
        </p:spPr>
        <p:txBody>
          <a:bodyPr wrap="square" rtlCol="0">
            <a:spAutoFit/>
          </a:bodyPr>
          <a:lstStyle/>
          <a:p>
            <a:r>
              <a:rPr lang="en-US" sz="1000" dirty="0">
                <a:solidFill>
                  <a:prstClr val="black"/>
                </a:solidFill>
                <a:ea typeface="Verdana" pitchFamily="34" charset="0"/>
                <a:cs typeface="Verdana" pitchFamily="34" charset="0"/>
              </a:rPr>
              <a:t>       | © </a:t>
            </a:r>
            <a:r>
              <a:rPr lang="en-US" sz="1000" baseline="0" dirty="0">
                <a:latin typeface="Verdana" pitchFamily="34" charset="0"/>
                <a:ea typeface="Verdana" pitchFamily="34" charset="0"/>
                <a:cs typeface="Verdana" pitchFamily="34" charset="0"/>
              </a:rPr>
              <a:t>Atos - For internal use |  KI</a:t>
            </a:r>
            <a:endParaRPr lang="nl-NL" sz="1000" dirty="0">
              <a:latin typeface="Verdana" pitchFamily="34" charset="0"/>
              <a:ea typeface="Verdana" pitchFamily="34" charset="0"/>
              <a:cs typeface="Verdana" pitchFamily="34" charset="0"/>
            </a:endParaRPr>
          </a:p>
        </p:txBody>
      </p:sp>
      <p:sp>
        <p:nvSpPr>
          <p:cNvPr id="14" name="Text Placeholder 2"/>
          <p:cNvSpPr>
            <a:spLocks noGrp="1"/>
          </p:cNvSpPr>
          <p:nvPr>
            <p:ph type="body" idx="1"/>
          </p:nvPr>
        </p:nvSpPr>
        <p:spPr>
          <a:xfrm>
            <a:off x="216488" y="1090800"/>
            <a:ext cx="8748000" cy="3474900"/>
          </a:xfrm>
          <a:prstGeom prst="rect">
            <a:avLst/>
          </a:prstGeom>
        </p:spPr>
        <p:txBody>
          <a:bodyPr vert="horz" lIns="91440" tIns="45720" rIns="91440" bIns="45720" rtlCol="0">
            <a:noAutofit/>
          </a:bodyPr>
          <a:lstStyle/>
          <a:p>
            <a:pPr lvl="0"/>
            <a:r>
              <a:rPr lang="nl-NL" dirty="0"/>
              <a:t>First level</a:t>
            </a:r>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
        <p:nvSpPr>
          <p:cNvPr id="16" name="Title Placeholder 1"/>
          <p:cNvSpPr>
            <a:spLocks noGrp="1"/>
          </p:cNvSpPr>
          <p:nvPr>
            <p:ph type="title"/>
          </p:nvPr>
        </p:nvSpPr>
        <p:spPr>
          <a:xfrm>
            <a:off x="216488" y="123478"/>
            <a:ext cx="8748000" cy="567000"/>
          </a:xfrm>
          <a:prstGeom prst="rect">
            <a:avLst/>
          </a:prstGeom>
        </p:spPr>
        <p:txBody>
          <a:bodyPr vert="horz" lIns="91440" tIns="45720" rIns="91440" bIns="45720" rtlCol="0" anchor="t" anchorCtr="0">
            <a:noAutofit/>
          </a:bodyPr>
          <a:lstStyle/>
          <a:p>
            <a:r>
              <a:rPr lang="nl-NL" dirty="0"/>
              <a:t>Click to edit the header</a:t>
            </a:r>
          </a:p>
        </p:txBody>
      </p:sp>
    </p:spTree>
    <p:extLst>
      <p:ext uri="{BB962C8B-B14F-4D97-AF65-F5344CB8AC3E}">
        <p14:creationId xmlns:p14="http://schemas.microsoft.com/office/powerpoint/2010/main" val="1971112991"/>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 id="2147483702" r:id="rId26"/>
  </p:sldLayoutIdLst>
  <p:hf hdr="0" ftr="0" dt="0"/>
  <p:txStyles>
    <p:titleStyle>
      <a:lvl1pPr algn="l" defTabSz="914400" rtl="0" eaLnBrk="1" latinLnBrk="0" hangingPunct="1">
        <a:spcBef>
          <a:spcPct val="0"/>
        </a:spcBef>
        <a:buNone/>
        <a:defRPr sz="2400" b="1" kern="1200" baseline="0">
          <a:solidFill>
            <a:schemeClr val="tx1"/>
          </a:solidFill>
          <a:latin typeface="Verdana" pitchFamily="34" charset="0"/>
          <a:ea typeface="Verdana" pitchFamily="34" charset="0"/>
          <a:cs typeface="Verdana" pitchFamily="34" charset="0"/>
        </a:defRPr>
      </a:lvl1pPr>
    </p:titleStyle>
    <p:bodyStyle>
      <a:lvl1pPr marL="270000" indent="-270000" algn="l" defTabSz="914400" rtl="0" eaLnBrk="1" latinLnBrk="0" hangingPunct="1">
        <a:spcBef>
          <a:spcPct val="20000"/>
        </a:spcBef>
        <a:buClr>
          <a:schemeClr val="tx2"/>
        </a:buClr>
        <a:buFont typeface="Lucida Sans Unicode" pitchFamily="34" charset="0"/>
        <a:buChar char="▶"/>
        <a:defRPr sz="1600" kern="1200" baseline="0">
          <a:solidFill>
            <a:schemeClr val="tx1"/>
          </a:solidFill>
          <a:latin typeface="Verdana" pitchFamily="34" charset="0"/>
          <a:ea typeface="Verdana" pitchFamily="34" charset="0"/>
          <a:cs typeface="Verdana" pitchFamily="34" charset="0"/>
        </a:defRPr>
      </a:lvl1pPr>
      <a:lvl2pPr marL="540000" indent="-270000" algn="l" defTabSz="914400" rtl="0" eaLnBrk="1" latinLnBrk="0" hangingPunct="1">
        <a:spcBef>
          <a:spcPts val="384"/>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2pPr>
      <a:lvl3pPr marL="81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3pPr>
      <a:lvl4pPr marL="1080000" indent="-270000" algn="l" defTabSz="914400" rtl="0" eaLnBrk="1" latinLnBrk="0" hangingPunct="1">
        <a:spcBef>
          <a:spcPct val="20000"/>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30"/>
            </p:custDataLst>
            <p:extLst>
              <p:ext uri="{D42A27DB-BD31-4B8C-83A1-F6EECF244321}">
                <p14:modId xmlns:p14="http://schemas.microsoft.com/office/powerpoint/2010/main" val="149454026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428" name="think-cell Slide" r:id="rId31" imgW="270" imgH="270" progId="TCLayout.ActiveDocument.1">
                  <p:embed/>
                </p:oleObj>
              </mc:Choice>
              <mc:Fallback>
                <p:oleObj name="think-cell Slide" r:id="rId31" imgW="270" imgH="270" progId="TCLayout.ActiveDocument.1">
                  <p:embed/>
                  <p:pic>
                    <p:nvPicPr>
                      <p:cNvPr id="0" name=""/>
                      <p:cNvPicPr/>
                      <p:nvPr/>
                    </p:nvPicPr>
                    <p:blipFill>
                      <a:blip r:embed="rId32"/>
                      <a:stretch>
                        <a:fillRect/>
                      </a:stretch>
                    </p:blipFill>
                    <p:spPr>
                      <a:xfrm>
                        <a:off x="1588" y="1588"/>
                        <a:ext cx="1587" cy="1587"/>
                      </a:xfrm>
                      <a:prstGeom prst="rect">
                        <a:avLst/>
                      </a:prstGeom>
                    </p:spPr>
                  </p:pic>
                </p:oleObj>
              </mc:Fallback>
            </mc:AlternateContent>
          </a:graphicData>
        </a:graphic>
      </p:graphicFrame>
      <p:sp>
        <p:nvSpPr>
          <p:cNvPr id="9" name="Slide Number Placeholder 5"/>
          <p:cNvSpPr>
            <a:spLocks noGrp="1"/>
          </p:cNvSpPr>
          <p:nvPr>
            <p:ph type="sldNum" sz="quarter" idx="4"/>
          </p:nvPr>
        </p:nvSpPr>
        <p:spPr>
          <a:xfrm>
            <a:off x="251520" y="4731990"/>
            <a:ext cx="443268" cy="216025"/>
          </a:xfrm>
          <a:prstGeom prst="rect">
            <a:avLst/>
          </a:prstGeom>
        </p:spPr>
        <p:txBody>
          <a:bodyPr vert="horz" lIns="91440" tIns="45720" rIns="91440" bIns="45720" rtlCol="0" anchor="ctr"/>
          <a:lstStyle>
            <a:lvl1pPr algn="l">
              <a:defRPr sz="1000">
                <a:solidFill>
                  <a:schemeClr val="tx1"/>
                </a:solidFill>
                <a:latin typeface="Verdana" pitchFamily="34" charset="0"/>
                <a:ea typeface="Verdana" pitchFamily="34" charset="0"/>
                <a:cs typeface="Verdana" pitchFamily="34" charset="0"/>
              </a:defRPr>
            </a:lvl1pPr>
          </a:lstStyle>
          <a:p>
            <a:fld id="{DAF489CC-3B7A-4DA5-A8C0-4984788D0EC5}" type="slidenum">
              <a:rPr lang="nl-NL" smtClean="0">
                <a:solidFill>
                  <a:prstClr val="black"/>
                </a:solidFill>
              </a:rPr>
              <a:pPr/>
              <a:t>‹#›</a:t>
            </a:fld>
            <a:endParaRPr lang="nl-NL" dirty="0">
              <a:solidFill>
                <a:prstClr val="black"/>
              </a:solidFill>
            </a:endParaRPr>
          </a:p>
        </p:txBody>
      </p:sp>
      <p:sp>
        <p:nvSpPr>
          <p:cNvPr id="14" name="Text Placeholder 2"/>
          <p:cNvSpPr>
            <a:spLocks noGrp="1"/>
          </p:cNvSpPr>
          <p:nvPr>
            <p:ph type="body" idx="1"/>
          </p:nvPr>
        </p:nvSpPr>
        <p:spPr>
          <a:xfrm>
            <a:off x="216488" y="1090800"/>
            <a:ext cx="8748000" cy="3474900"/>
          </a:xfrm>
          <a:prstGeom prst="rect">
            <a:avLst/>
          </a:prstGeom>
        </p:spPr>
        <p:txBody>
          <a:bodyPr vert="horz" lIns="91440" tIns="45720" rIns="91440" bIns="45720" rtlCol="0">
            <a:noAutofit/>
          </a:bodyPr>
          <a:lstStyle/>
          <a:p>
            <a:pPr lvl="0"/>
            <a:r>
              <a:rPr lang="nl-NL" dirty="0"/>
              <a:t>First level</a:t>
            </a:r>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
        <p:nvSpPr>
          <p:cNvPr id="16" name="Title Placeholder 1"/>
          <p:cNvSpPr>
            <a:spLocks noGrp="1"/>
          </p:cNvSpPr>
          <p:nvPr>
            <p:ph type="title"/>
          </p:nvPr>
        </p:nvSpPr>
        <p:spPr>
          <a:xfrm>
            <a:off x="216488" y="123478"/>
            <a:ext cx="8748000" cy="567000"/>
          </a:xfrm>
          <a:prstGeom prst="rect">
            <a:avLst/>
          </a:prstGeom>
        </p:spPr>
        <p:txBody>
          <a:bodyPr vert="horz" lIns="91440" tIns="45720" rIns="91440" bIns="45720" rtlCol="0" anchor="t" anchorCtr="0">
            <a:noAutofit/>
          </a:bodyPr>
          <a:lstStyle/>
          <a:p>
            <a:r>
              <a:rPr lang="nl-NL" dirty="0"/>
              <a:t>Click to edit the header</a:t>
            </a:r>
          </a:p>
        </p:txBody>
      </p:sp>
      <p:sp>
        <p:nvSpPr>
          <p:cNvPr id="6" name="AddCustomFooter#1"/>
          <p:cNvSpPr txBox="1"/>
          <p:nvPr userDrawn="1"/>
        </p:nvSpPr>
        <p:spPr>
          <a:xfrm>
            <a:off x="236700" y="4729862"/>
            <a:ext cx="5055380" cy="246221"/>
          </a:xfrm>
          <a:prstGeom prst="rect">
            <a:avLst/>
          </a:prstGeom>
          <a:noFill/>
        </p:spPr>
        <p:txBody>
          <a:bodyPr wrap="square" rtlCol="0">
            <a:spAutoFit/>
          </a:bodyPr>
          <a:lstStyle/>
          <a:p>
            <a:r>
              <a:rPr lang="en-US" sz="1000" baseline="0" dirty="0">
                <a:latin typeface="Verdana" pitchFamily="34" charset="0"/>
                <a:ea typeface="Verdana" pitchFamily="34" charset="0"/>
                <a:cs typeface="Verdana" pitchFamily="34" charset="0"/>
              </a:rPr>
              <a:t>       |  © Atos - For internal use  | KI </a:t>
            </a:r>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770226800"/>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 id="2147483728" r:id="rId24"/>
    <p:sldLayoutId id="2147483729" r:id="rId25"/>
    <p:sldLayoutId id="2147483730" r:id="rId26"/>
    <p:sldLayoutId id="2147483731" r:id="rId27"/>
  </p:sldLayoutIdLst>
  <p:hf hdr="0" ftr="0" dt="0"/>
  <p:txStyles>
    <p:titleStyle>
      <a:lvl1pPr algn="l" defTabSz="914400" rtl="0" eaLnBrk="1" latinLnBrk="0" hangingPunct="1">
        <a:spcBef>
          <a:spcPct val="0"/>
        </a:spcBef>
        <a:buNone/>
        <a:defRPr sz="2400" b="1" kern="1200" baseline="0">
          <a:solidFill>
            <a:schemeClr val="tx1"/>
          </a:solidFill>
          <a:latin typeface="Verdana" pitchFamily="34" charset="0"/>
          <a:ea typeface="Verdana" pitchFamily="34" charset="0"/>
          <a:cs typeface="Verdana" pitchFamily="34" charset="0"/>
        </a:defRPr>
      </a:lvl1pPr>
    </p:titleStyle>
    <p:bodyStyle>
      <a:lvl1pPr marL="270000" indent="-270000" algn="l" defTabSz="914400" rtl="0" eaLnBrk="1" latinLnBrk="0" hangingPunct="1">
        <a:spcBef>
          <a:spcPct val="20000"/>
        </a:spcBef>
        <a:buClr>
          <a:schemeClr val="tx2"/>
        </a:buClr>
        <a:buFont typeface="Lucida Sans Unicode" pitchFamily="34" charset="0"/>
        <a:buChar char="▶"/>
        <a:defRPr sz="1600" kern="1200" baseline="0">
          <a:solidFill>
            <a:schemeClr val="tx1"/>
          </a:solidFill>
          <a:latin typeface="Verdana" pitchFamily="34" charset="0"/>
          <a:ea typeface="Verdana" pitchFamily="34" charset="0"/>
          <a:cs typeface="Verdana" pitchFamily="34" charset="0"/>
        </a:defRPr>
      </a:lvl1pPr>
      <a:lvl2pPr marL="540000" indent="-270000" algn="l" defTabSz="914400" rtl="0" eaLnBrk="1" latinLnBrk="0" hangingPunct="1">
        <a:spcBef>
          <a:spcPts val="384"/>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2pPr>
      <a:lvl3pPr marL="81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3pPr>
      <a:lvl4pPr marL="1080000" indent="-270000" algn="l" defTabSz="914400" rtl="0" eaLnBrk="1" latinLnBrk="0" hangingPunct="1">
        <a:spcBef>
          <a:spcPct val="20000"/>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30"/>
            </p:custDataLst>
            <p:extLst>
              <p:ext uri="{D42A27DB-BD31-4B8C-83A1-F6EECF244321}">
                <p14:modId xmlns:p14="http://schemas.microsoft.com/office/powerpoint/2010/main" val="380276837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523" name="think-cell Slide" r:id="rId31" imgW="270" imgH="270" progId="TCLayout.ActiveDocument.1">
                  <p:embed/>
                </p:oleObj>
              </mc:Choice>
              <mc:Fallback>
                <p:oleObj name="think-cell Slide" r:id="rId31" imgW="270" imgH="270" progId="TCLayout.ActiveDocument.1">
                  <p:embed/>
                  <p:pic>
                    <p:nvPicPr>
                      <p:cNvPr id="0" name=""/>
                      <p:cNvPicPr/>
                      <p:nvPr/>
                    </p:nvPicPr>
                    <p:blipFill>
                      <a:blip r:embed="rId32"/>
                      <a:stretch>
                        <a:fillRect/>
                      </a:stretch>
                    </p:blipFill>
                    <p:spPr>
                      <a:xfrm>
                        <a:off x="1588" y="1588"/>
                        <a:ext cx="1587" cy="1587"/>
                      </a:xfrm>
                      <a:prstGeom prst="rect">
                        <a:avLst/>
                      </a:prstGeom>
                    </p:spPr>
                  </p:pic>
                </p:oleObj>
              </mc:Fallback>
            </mc:AlternateContent>
          </a:graphicData>
        </a:graphic>
      </p:graphicFrame>
      <p:sp>
        <p:nvSpPr>
          <p:cNvPr id="9" name="Slide Number Placeholder 5"/>
          <p:cNvSpPr>
            <a:spLocks noGrp="1"/>
          </p:cNvSpPr>
          <p:nvPr>
            <p:ph type="sldNum" sz="quarter" idx="4"/>
          </p:nvPr>
        </p:nvSpPr>
        <p:spPr>
          <a:xfrm>
            <a:off x="240300" y="4731989"/>
            <a:ext cx="443268" cy="216025"/>
          </a:xfrm>
          <a:prstGeom prst="rect">
            <a:avLst/>
          </a:prstGeom>
        </p:spPr>
        <p:txBody>
          <a:bodyPr vert="horz" lIns="91440" tIns="45720" rIns="91440" bIns="45720" rtlCol="0" anchor="ctr"/>
          <a:lstStyle>
            <a:lvl1pPr algn="l">
              <a:defRPr sz="1000">
                <a:solidFill>
                  <a:schemeClr val="tx1"/>
                </a:solidFill>
                <a:latin typeface="Verdana" pitchFamily="34" charset="0"/>
                <a:ea typeface="Verdana" pitchFamily="34" charset="0"/>
                <a:cs typeface="Verdana" pitchFamily="34" charset="0"/>
              </a:defRPr>
            </a:lvl1pPr>
          </a:lstStyle>
          <a:p>
            <a:fld id="{DAF489CC-3B7A-4DA5-A8C0-4984788D0EC5}" type="slidenum">
              <a:rPr lang="nl-NL" smtClean="0">
                <a:solidFill>
                  <a:prstClr val="black"/>
                </a:solidFill>
              </a:rPr>
              <a:pPr/>
              <a:t>‹#›</a:t>
            </a:fld>
            <a:endParaRPr lang="nl-NL" dirty="0">
              <a:solidFill>
                <a:prstClr val="black"/>
              </a:solidFill>
            </a:endParaRPr>
          </a:p>
        </p:txBody>
      </p:sp>
      <p:sp>
        <p:nvSpPr>
          <p:cNvPr id="10" name="AddCustomFooter#1"/>
          <p:cNvSpPr txBox="1"/>
          <p:nvPr userDrawn="1"/>
        </p:nvSpPr>
        <p:spPr>
          <a:xfrm>
            <a:off x="236700" y="4729862"/>
            <a:ext cx="4257897" cy="400110"/>
          </a:xfrm>
          <a:prstGeom prst="rect">
            <a:avLst/>
          </a:prstGeom>
          <a:noFill/>
        </p:spPr>
        <p:txBody>
          <a:bodyPr wrap="none" rtlCol="0">
            <a:spAutoFit/>
          </a:bodyPr>
          <a:lstStyle/>
          <a:p>
            <a:r>
              <a:rPr lang="en-US" sz="1000" dirty="0">
                <a:solidFill>
                  <a:prstClr val="black"/>
                </a:solidFill>
                <a:ea typeface="Verdana" pitchFamily="34" charset="0"/>
                <a:cs typeface="Verdana" pitchFamily="34" charset="0"/>
              </a:rPr>
              <a:t>       | 10-05-2016 | Boris Krumrey | © Atos - For internal use </a:t>
            </a:r>
          </a:p>
          <a:p>
            <a:r>
              <a:rPr lang="en-US" sz="1000" dirty="0">
                <a:solidFill>
                  <a:prstClr val="black"/>
                </a:solidFill>
                <a:ea typeface="Verdana" pitchFamily="34" charset="0"/>
                <a:cs typeface="Verdana" pitchFamily="34" charset="0"/>
              </a:rPr>
              <a:t>GBU | Division | Department </a:t>
            </a:r>
            <a:endParaRPr lang="nl-NL" sz="1000" dirty="0">
              <a:solidFill>
                <a:prstClr val="black"/>
              </a:solidFill>
              <a:ea typeface="Verdana" pitchFamily="34" charset="0"/>
              <a:cs typeface="Verdana" pitchFamily="34" charset="0"/>
            </a:endParaRPr>
          </a:p>
        </p:txBody>
      </p:sp>
      <p:sp>
        <p:nvSpPr>
          <p:cNvPr id="14" name="Text Placeholder 2"/>
          <p:cNvSpPr>
            <a:spLocks noGrp="1"/>
          </p:cNvSpPr>
          <p:nvPr>
            <p:ph type="body" idx="1"/>
          </p:nvPr>
        </p:nvSpPr>
        <p:spPr>
          <a:xfrm>
            <a:off x="216488" y="1090800"/>
            <a:ext cx="8748000" cy="3474900"/>
          </a:xfrm>
          <a:prstGeom prst="rect">
            <a:avLst/>
          </a:prstGeom>
        </p:spPr>
        <p:txBody>
          <a:bodyPr vert="horz" lIns="91440" tIns="45720" rIns="91440" bIns="45720" rtlCol="0">
            <a:noAutofit/>
          </a:bodyPr>
          <a:lstStyle/>
          <a:p>
            <a:pPr lvl="0"/>
            <a:r>
              <a:rPr lang="nl-NL" dirty="0"/>
              <a:t>First level</a:t>
            </a:r>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
        <p:nvSpPr>
          <p:cNvPr id="16" name="Title Placeholder 1"/>
          <p:cNvSpPr>
            <a:spLocks noGrp="1"/>
          </p:cNvSpPr>
          <p:nvPr>
            <p:ph type="title"/>
          </p:nvPr>
        </p:nvSpPr>
        <p:spPr>
          <a:xfrm>
            <a:off x="216488" y="123478"/>
            <a:ext cx="8748000" cy="567000"/>
          </a:xfrm>
          <a:prstGeom prst="rect">
            <a:avLst/>
          </a:prstGeom>
        </p:spPr>
        <p:txBody>
          <a:bodyPr vert="horz" lIns="91440" tIns="45720" rIns="91440" bIns="45720" rtlCol="0" anchor="t" anchorCtr="0">
            <a:noAutofit/>
          </a:bodyPr>
          <a:lstStyle/>
          <a:p>
            <a:r>
              <a:rPr lang="nl-NL" dirty="0"/>
              <a:t>Click to edit the header</a:t>
            </a:r>
          </a:p>
        </p:txBody>
      </p:sp>
    </p:spTree>
    <p:extLst>
      <p:ext uri="{BB962C8B-B14F-4D97-AF65-F5344CB8AC3E}">
        <p14:creationId xmlns:p14="http://schemas.microsoft.com/office/powerpoint/2010/main" val="2178619874"/>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58" r:id="rId26"/>
    <p:sldLayoutId id="2147483759" r:id="rId27"/>
  </p:sldLayoutIdLst>
  <p:hf hdr="0" ftr="0" dt="0"/>
  <p:txStyles>
    <p:titleStyle>
      <a:lvl1pPr algn="l" defTabSz="914400" rtl="0" eaLnBrk="1" latinLnBrk="0" hangingPunct="1">
        <a:spcBef>
          <a:spcPct val="0"/>
        </a:spcBef>
        <a:buNone/>
        <a:defRPr sz="2400" b="1" kern="1200" baseline="0">
          <a:solidFill>
            <a:schemeClr val="tx1"/>
          </a:solidFill>
          <a:latin typeface="Verdana" pitchFamily="34" charset="0"/>
          <a:ea typeface="Verdana" pitchFamily="34" charset="0"/>
          <a:cs typeface="Verdana" pitchFamily="34" charset="0"/>
        </a:defRPr>
      </a:lvl1pPr>
    </p:titleStyle>
    <p:bodyStyle>
      <a:lvl1pPr marL="270000" indent="-270000" algn="l" defTabSz="914400" rtl="0" eaLnBrk="1" latinLnBrk="0" hangingPunct="1">
        <a:spcBef>
          <a:spcPct val="20000"/>
        </a:spcBef>
        <a:buClr>
          <a:schemeClr val="tx2"/>
        </a:buClr>
        <a:buFont typeface="Lucida Sans Unicode" pitchFamily="34" charset="0"/>
        <a:buChar char="▶"/>
        <a:defRPr sz="1600" kern="1200" baseline="0">
          <a:solidFill>
            <a:schemeClr val="tx1"/>
          </a:solidFill>
          <a:latin typeface="Verdana" pitchFamily="34" charset="0"/>
          <a:ea typeface="Verdana" pitchFamily="34" charset="0"/>
          <a:cs typeface="Verdana" pitchFamily="34" charset="0"/>
        </a:defRPr>
      </a:lvl1pPr>
      <a:lvl2pPr marL="540000" indent="-270000" algn="l" defTabSz="914400" rtl="0" eaLnBrk="1" latinLnBrk="0" hangingPunct="1">
        <a:spcBef>
          <a:spcPts val="384"/>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2pPr>
      <a:lvl3pPr marL="81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3pPr>
      <a:lvl4pPr marL="1080000" indent="-270000" algn="l" defTabSz="914400" rtl="0" eaLnBrk="1" latinLnBrk="0" hangingPunct="1">
        <a:spcBef>
          <a:spcPct val="20000"/>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30"/>
            </p:custDataLst>
            <p:extLst>
              <p:ext uri="{D42A27DB-BD31-4B8C-83A1-F6EECF244321}">
                <p14:modId xmlns:p14="http://schemas.microsoft.com/office/powerpoint/2010/main" val="346751737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619" name="think-cell Slide" r:id="rId31" imgW="270" imgH="270" progId="TCLayout.ActiveDocument.1">
                  <p:embed/>
                </p:oleObj>
              </mc:Choice>
              <mc:Fallback>
                <p:oleObj name="think-cell Slide" r:id="rId31" imgW="270" imgH="270" progId="TCLayout.ActiveDocument.1">
                  <p:embed/>
                  <p:pic>
                    <p:nvPicPr>
                      <p:cNvPr id="0" name=""/>
                      <p:cNvPicPr/>
                      <p:nvPr/>
                    </p:nvPicPr>
                    <p:blipFill>
                      <a:blip r:embed="rId32"/>
                      <a:stretch>
                        <a:fillRect/>
                      </a:stretch>
                    </p:blipFill>
                    <p:spPr>
                      <a:xfrm>
                        <a:off x="1588" y="1588"/>
                        <a:ext cx="1587" cy="1587"/>
                      </a:xfrm>
                      <a:prstGeom prst="rect">
                        <a:avLst/>
                      </a:prstGeom>
                    </p:spPr>
                  </p:pic>
                </p:oleObj>
              </mc:Fallback>
            </mc:AlternateContent>
          </a:graphicData>
        </a:graphic>
      </p:graphicFrame>
      <p:sp>
        <p:nvSpPr>
          <p:cNvPr id="9" name="Slide Number Placeholder 5"/>
          <p:cNvSpPr>
            <a:spLocks noGrp="1"/>
          </p:cNvSpPr>
          <p:nvPr>
            <p:ph type="sldNum" sz="quarter" idx="4"/>
          </p:nvPr>
        </p:nvSpPr>
        <p:spPr>
          <a:xfrm>
            <a:off x="240300" y="4731989"/>
            <a:ext cx="443268" cy="216025"/>
          </a:xfrm>
          <a:prstGeom prst="rect">
            <a:avLst/>
          </a:prstGeom>
        </p:spPr>
        <p:txBody>
          <a:bodyPr vert="horz" lIns="91440" tIns="45720" rIns="91440" bIns="45720" rtlCol="0" anchor="ctr"/>
          <a:lstStyle>
            <a:lvl1pPr algn="l">
              <a:defRPr sz="1000">
                <a:solidFill>
                  <a:schemeClr val="tx1"/>
                </a:solidFill>
                <a:latin typeface="Verdana" pitchFamily="34" charset="0"/>
                <a:ea typeface="Verdana" pitchFamily="34" charset="0"/>
                <a:cs typeface="Verdana" pitchFamily="34" charset="0"/>
              </a:defRPr>
            </a:lvl1pPr>
          </a:lstStyle>
          <a:p>
            <a:fld id="{DAF489CC-3B7A-4DA5-A8C0-4984788D0EC5}" type="slidenum">
              <a:rPr lang="nl-NL" smtClean="0">
                <a:solidFill>
                  <a:prstClr val="black"/>
                </a:solidFill>
              </a:rPr>
              <a:pPr/>
              <a:t>‹#›</a:t>
            </a:fld>
            <a:endParaRPr lang="nl-NL" dirty="0">
              <a:solidFill>
                <a:prstClr val="black"/>
              </a:solidFill>
            </a:endParaRPr>
          </a:p>
        </p:txBody>
      </p:sp>
      <p:sp>
        <p:nvSpPr>
          <p:cNvPr id="10" name="AddCustomFooter#1"/>
          <p:cNvSpPr txBox="1"/>
          <p:nvPr userDrawn="1"/>
        </p:nvSpPr>
        <p:spPr>
          <a:xfrm>
            <a:off x="236700" y="4729862"/>
            <a:ext cx="4257897" cy="400110"/>
          </a:xfrm>
          <a:prstGeom prst="rect">
            <a:avLst/>
          </a:prstGeom>
          <a:noFill/>
        </p:spPr>
        <p:txBody>
          <a:bodyPr wrap="none" rtlCol="0">
            <a:spAutoFit/>
          </a:bodyPr>
          <a:lstStyle/>
          <a:p>
            <a:r>
              <a:rPr lang="en-US" sz="1000" dirty="0">
                <a:solidFill>
                  <a:prstClr val="black"/>
                </a:solidFill>
                <a:ea typeface="Verdana" pitchFamily="34" charset="0"/>
                <a:cs typeface="Verdana" pitchFamily="34" charset="0"/>
              </a:rPr>
              <a:t>       | 10-05-2016 | Boris Krumrey | © Atos - For internal use </a:t>
            </a:r>
          </a:p>
          <a:p>
            <a:r>
              <a:rPr lang="en-US" sz="1000" dirty="0">
                <a:solidFill>
                  <a:prstClr val="black"/>
                </a:solidFill>
                <a:ea typeface="Verdana" pitchFamily="34" charset="0"/>
                <a:cs typeface="Verdana" pitchFamily="34" charset="0"/>
              </a:rPr>
              <a:t>GBU | Division | Department </a:t>
            </a:r>
            <a:endParaRPr lang="nl-NL" sz="1000" dirty="0">
              <a:solidFill>
                <a:prstClr val="black"/>
              </a:solidFill>
              <a:ea typeface="Verdana" pitchFamily="34" charset="0"/>
              <a:cs typeface="Verdana" pitchFamily="34" charset="0"/>
            </a:endParaRPr>
          </a:p>
        </p:txBody>
      </p:sp>
      <p:sp>
        <p:nvSpPr>
          <p:cNvPr id="14" name="Text Placeholder 2"/>
          <p:cNvSpPr>
            <a:spLocks noGrp="1"/>
          </p:cNvSpPr>
          <p:nvPr>
            <p:ph type="body" idx="1"/>
          </p:nvPr>
        </p:nvSpPr>
        <p:spPr>
          <a:xfrm>
            <a:off x="216488" y="1090800"/>
            <a:ext cx="8748000" cy="3474900"/>
          </a:xfrm>
          <a:prstGeom prst="rect">
            <a:avLst/>
          </a:prstGeom>
        </p:spPr>
        <p:txBody>
          <a:bodyPr vert="horz" lIns="91440" tIns="45720" rIns="91440" bIns="45720" rtlCol="0">
            <a:noAutofit/>
          </a:bodyPr>
          <a:lstStyle/>
          <a:p>
            <a:pPr lvl="0"/>
            <a:r>
              <a:rPr lang="nl-NL" dirty="0"/>
              <a:t>First level</a:t>
            </a:r>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
        <p:nvSpPr>
          <p:cNvPr id="16" name="Title Placeholder 1"/>
          <p:cNvSpPr>
            <a:spLocks noGrp="1"/>
          </p:cNvSpPr>
          <p:nvPr>
            <p:ph type="title"/>
          </p:nvPr>
        </p:nvSpPr>
        <p:spPr>
          <a:xfrm>
            <a:off x="216488" y="123478"/>
            <a:ext cx="8748000" cy="567000"/>
          </a:xfrm>
          <a:prstGeom prst="rect">
            <a:avLst/>
          </a:prstGeom>
        </p:spPr>
        <p:txBody>
          <a:bodyPr vert="horz" lIns="91440" tIns="45720" rIns="91440" bIns="45720" rtlCol="0" anchor="t" anchorCtr="0">
            <a:noAutofit/>
          </a:bodyPr>
          <a:lstStyle/>
          <a:p>
            <a:r>
              <a:rPr lang="nl-NL" dirty="0"/>
              <a:t>Click to edit the header</a:t>
            </a:r>
          </a:p>
        </p:txBody>
      </p:sp>
    </p:spTree>
    <p:extLst>
      <p:ext uri="{BB962C8B-B14F-4D97-AF65-F5344CB8AC3E}">
        <p14:creationId xmlns:p14="http://schemas.microsoft.com/office/powerpoint/2010/main" val="4160863582"/>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79" r:id="rId19"/>
    <p:sldLayoutId id="2147483780" r:id="rId20"/>
    <p:sldLayoutId id="2147483781" r:id="rId21"/>
    <p:sldLayoutId id="2147483782" r:id="rId22"/>
    <p:sldLayoutId id="2147483783" r:id="rId23"/>
    <p:sldLayoutId id="2147483784" r:id="rId24"/>
    <p:sldLayoutId id="2147483785" r:id="rId25"/>
    <p:sldLayoutId id="2147483786" r:id="rId26"/>
    <p:sldLayoutId id="2147483787" r:id="rId27"/>
  </p:sldLayoutIdLst>
  <p:hf hdr="0" ftr="0" dt="0"/>
  <p:txStyles>
    <p:titleStyle>
      <a:lvl1pPr algn="l" defTabSz="914400" rtl="0" eaLnBrk="1" latinLnBrk="0" hangingPunct="1">
        <a:spcBef>
          <a:spcPct val="0"/>
        </a:spcBef>
        <a:buNone/>
        <a:defRPr sz="2400" b="1" kern="1200" baseline="0">
          <a:solidFill>
            <a:schemeClr val="tx1"/>
          </a:solidFill>
          <a:latin typeface="Verdana" pitchFamily="34" charset="0"/>
          <a:ea typeface="Verdana" pitchFamily="34" charset="0"/>
          <a:cs typeface="Verdana" pitchFamily="34" charset="0"/>
        </a:defRPr>
      </a:lvl1pPr>
    </p:titleStyle>
    <p:bodyStyle>
      <a:lvl1pPr marL="270000" indent="-270000" algn="l" defTabSz="914400" rtl="0" eaLnBrk="1" latinLnBrk="0" hangingPunct="1">
        <a:spcBef>
          <a:spcPct val="20000"/>
        </a:spcBef>
        <a:buClr>
          <a:schemeClr val="tx2"/>
        </a:buClr>
        <a:buFont typeface="Lucida Sans Unicode" pitchFamily="34" charset="0"/>
        <a:buChar char="▶"/>
        <a:defRPr sz="1600" kern="1200" baseline="0">
          <a:solidFill>
            <a:schemeClr val="tx1"/>
          </a:solidFill>
          <a:latin typeface="Verdana" pitchFamily="34" charset="0"/>
          <a:ea typeface="Verdana" pitchFamily="34" charset="0"/>
          <a:cs typeface="Verdana" pitchFamily="34" charset="0"/>
        </a:defRPr>
      </a:lvl1pPr>
      <a:lvl2pPr marL="540000" indent="-270000" algn="l" defTabSz="914400" rtl="0" eaLnBrk="1" latinLnBrk="0" hangingPunct="1">
        <a:spcBef>
          <a:spcPts val="384"/>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2pPr>
      <a:lvl3pPr marL="81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3pPr>
      <a:lvl4pPr marL="1080000" indent="-270000" algn="l" defTabSz="914400" rtl="0" eaLnBrk="1" latinLnBrk="0" hangingPunct="1">
        <a:spcBef>
          <a:spcPct val="20000"/>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1"/>
            </p:custDataLst>
            <p:extLst>
              <p:ext uri="{D42A27DB-BD31-4B8C-83A1-F6EECF244321}">
                <p14:modId xmlns:p14="http://schemas.microsoft.com/office/powerpoint/2010/main" val="3255668034"/>
              </p:ext>
            </p:extLst>
          </p:nvPr>
        </p:nvGraphicFramePr>
        <p:xfrm>
          <a:off x="1591" y="1589"/>
          <a:ext cx="1587" cy="1587"/>
        </p:xfrm>
        <a:graphic>
          <a:graphicData uri="http://schemas.openxmlformats.org/presentationml/2006/ole">
            <mc:AlternateContent xmlns:mc="http://schemas.openxmlformats.org/markup-compatibility/2006">
              <mc:Choice xmlns:v="urn:schemas-microsoft-com:vml" Requires="v">
                <p:oleObj spid="_x0000_s18715" name="think-cell Slide" r:id="rId12" imgW="270" imgH="270" progId="TCLayout.ActiveDocument.1">
                  <p:embed/>
                </p:oleObj>
              </mc:Choice>
              <mc:Fallback>
                <p:oleObj name="think-cell Slide" r:id="rId12" imgW="270" imgH="270" progId="TCLayout.ActiveDocument.1">
                  <p:embed/>
                  <p:pic>
                    <p:nvPicPr>
                      <p:cNvPr id="0" name=""/>
                      <p:cNvPicPr/>
                      <p:nvPr/>
                    </p:nvPicPr>
                    <p:blipFill>
                      <a:blip r:embed="rId13"/>
                      <a:stretch>
                        <a:fillRect/>
                      </a:stretch>
                    </p:blipFill>
                    <p:spPr>
                      <a:xfrm>
                        <a:off x="1591"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296923" y="288071"/>
            <a:ext cx="8748000" cy="246221"/>
          </a:xfrm>
          <a:prstGeom prst="rect">
            <a:avLst/>
          </a:prstGeom>
        </p:spPr>
        <p:txBody>
          <a:bodyPr vert="horz" lIns="0" tIns="0" rIns="0" bIns="0" rtlCol="0" anchor="t" anchorCtr="0">
            <a:spAutoFit/>
          </a:bodyPr>
          <a:lstStyle/>
          <a:p>
            <a:r>
              <a:rPr lang="en-US" dirty="0" err="1"/>
              <a:t>Klik</a:t>
            </a:r>
            <a:r>
              <a:rPr lang="en-US" dirty="0"/>
              <a:t> om de </a:t>
            </a:r>
            <a:r>
              <a:rPr lang="en-US" dirty="0" err="1"/>
              <a:t>stijl</a:t>
            </a:r>
            <a:r>
              <a:rPr lang="en-US" dirty="0"/>
              <a:t> </a:t>
            </a:r>
            <a:r>
              <a:rPr lang="en-US" dirty="0" err="1"/>
              <a:t>te</a:t>
            </a:r>
            <a:r>
              <a:rPr lang="en-US" dirty="0"/>
              <a:t> </a:t>
            </a:r>
            <a:r>
              <a:rPr lang="en-US" dirty="0" err="1"/>
              <a:t>bewerken</a:t>
            </a:r>
            <a:endParaRPr lang="en-US" dirty="0"/>
          </a:p>
        </p:txBody>
      </p:sp>
      <p:sp>
        <p:nvSpPr>
          <p:cNvPr id="12" name="object 2"/>
          <p:cNvSpPr/>
          <p:nvPr userDrawn="1"/>
        </p:nvSpPr>
        <p:spPr>
          <a:xfrm>
            <a:off x="6" y="4873884"/>
            <a:ext cx="218643" cy="0"/>
          </a:xfrm>
          <a:custGeom>
            <a:avLst/>
            <a:gdLst/>
            <a:ahLst/>
            <a:cxnLst/>
            <a:rect l="l" t="t" r="r" b="b"/>
            <a:pathLst>
              <a:path w="293370">
                <a:moveTo>
                  <a:pt x="0" y="0"/>
                </a:moveTo>
                <a:lnTo>
                  <a:pt x="293268" y="0"/>
                </a:lnTo>
              </a:path>
            </a:pathLst>
          </a:custGeom>
          <a:ln w="12700">
            <a:solidFill>
              <a:srgbClr val="000000"/>
            </a:solidFill>
          </a:ln>
        </p:spPr>
        <p:txBody>
          <a:bodyPr wrap="square" lIns="0" tIns="0" rIns="0" bIns="0" rtlCol="0"/>
          <a:lstStyle/>
          <a:p>
            <a:pPr defTabSz="914476"/>
            <a:endParaRPr lang="en-US" sz="1300" dirty="0">
              <a:solidFill>
                <a:prstClr val="black"/>
              </a:solidFill>
            </a:endParaRPr>
          </a:p>
        </p:txBody>
      </p:sp>
      <p:sp>
        <p:nvSpPr>
          <p:cNvPr id="13" name="object 12"/>
          <p:cNvSpPr/>
          <p:nvPr userDrawn="1"/>
        </p:nvSpPr>
        <p:spPr>
          <a:xfrm>
            <a:off x="6" y="388605"/>
            <a:ext cx="218643" cy="0"/>
          </a:xfrm>
          <a:custGeom>
            <a:avLst/>
            <a:gdLst/>
            <a:ahLst/>
            <a:cxnLst/>
            <a:rect l="l" t="t" r="r" b="b"/>
            <a:pathLst>
              <a:path w="293370">
                <a:moveTo>
                  <a:pt x="0" y="0"/>
                </a:moveTo>
                <a:lnTo>
                  <a:pt x="293268" y="0"/>
                </a:lnTo>
              </a:path>
            </a:pathLst>
          </a:custGeom>
          <a:ln w="12700">
            <a:solidFill>
              <a:srgbClr val="000000"/>
            </a:solidFill>
          </a:ln>
        </p:spPr>
        <p:txBody>
          <a:bodyPr wrap="square" lIns="0" tIns="0" rIns="0" bIns="0" rtlCol="0"/>
          <a:lstStyle/>
          <a:p>
            <a:pPr defTabSz="914476"/>
            <a:endParaRPr lang="en-US" sz="1300" dirty="0">
              <a:solidFill>
                <a:prstClr val="black"/>
              </a:solidFill>
            </a:endParaRPr>
          </a:p>
        </p:txBody>
      </p:sp>
      <p:sp>
        <p:nvSpPr>
          <p:cNvPr id="14" name="object 24"/>
          <p:cNvSpPr txBox="1">
            <a:spLocks noGrp="1"/>
          </p:cNvSpPr>
          <p:nvPr>
            <p:ph type="sldNum" sz="quarter" idx="4"/>
          </p:nvPr>
        </p:nvSpPr>
        <p:spPr>
          <a:xfrm>
            <a:off x="296924" y="4806739"/>
            <a:ext cx="261290" cy="128240"/>
          </a:xfrm>
          <a:prstGeom prst="rect">
            <a:avLst/>
          </a:prstGeom>
        </p:spPr>
        <p:txBody>
          <a:bodyPr vert="horz" wrap="none" lIns="0" tIns="0" rIns="0" bIns="0" rtlCol="0" anchor="ctr">
            <a:spAutoFit/>
          </a:bodyPr>
          <a:lstStyle>
            <a:lvl1pPr>
              <a:defRPr>
                <a:solidFill>
                  <a:schemeClr val="tx1"/>
                </a:solidFill>
              </a:defRPr>
            </a:lvl1pPr>
          </a:lstStyle>
          <a:p>
            <a:pPr marL="19012" defTabSz="914476">
              <a:lnSpc>
                <a:spcPts val="999"/>
              </a:lnSpc>
            </a:pPr>
            <a:r>
              <a:rPr lang="en-US" sz="800">
                <a:solidFill>
                  <a:prstClr val="black"/>
                </a:solidFill>
                <a:cs typeface="Verdana"/>
              </a:rPr>
              <a:t>0</a:t>
            </a:r>
            <a:fld id="{81D60167-4931-47E6-BA6A-407CBD079E47}" type="slidenum">
              <a:rPr lang="en-US" sz="800" smtClean="0">
                <a:solidFill>
                  <a:prstClr val="black"/>
                </a:solidFill>
                <a:cs typeface="Verdana"/>
              </a:rPr>
              <a:pPr marL="19012" defTabSz="914476">
                <a:lnSpc>
                  <a:spcPts val="999"/>
                </a:lnSpc>
              </a:pPr>
              <a:t>‹#›</a:t>
            </a:fld>
            <a:endParaRPr lang="en-US" sz="800" dirty="0">
              <a:solidFill>
                <a:prstClr val="black"/>
              </a:solidFill>
              <a:cs typeface="Verdana"/>
            </a:endParaRPr>
          </a:p>
        </p:txBody>
      </p:sp>
      <p:sp>
        <p:nvSpPr>
          <p:cNvPr id="15" name="TextBox 27"/>
          <p:cNvSpPr txBox="1"/>
          <p:nvPr userDrawn="1"/>
        </p:nvSpPr>
        <p:spPr>
          <a:xfrm>
            <a:off x="605587" y="4791343"/>
            <a:ext cx="1290255" cy="161554"/>
          </a:xfrm>
          <a:prstGeom prst="rect">
            <a:avLst/>
          </a:prstGeom>
          <a:noFill/>
        </p:spPr>
        <p:txBody>
          <a:bodyPr wrap="square" lIns="68552" tIns="34276" rIns="68552" bIns="34276" rtlCol="0">
            <a:spAutoFit/>
          </a:bodyPr>
          <a:lstStyle/>
          <a:p>
            <a:pPr defTabSz="914476"/>
            <a:r>
              <a:rPr lang="en-US" sz="600" dirty="0">
                <a:solidFill>
                  <a:prstClr val="black"/>
                </a:solidFill>
                <a:cs typeface="Verdana"/>
              </a:rPr>
              <a:t>Corporate Presentation</a:t>
            </a:r>
          </a:p>
        </p:txBody>
      </p:sp>
    </p:spTree>
    <p:extLst>
      <p:ext uri="{BB962C8B-B14F-4D97-AF65-F5344CB8AC3E}">
        <p14:creationId xmlns:p14="http://schemas.microsoft.com/office/powerpoint/2010/main" val="3597903093"/>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Lst>
  <p:hf hdr="0" ftr="0" dt="0"/>
  <p:txStyles>
    <p:titleStyle>
      <a:lvl1pPr algn="l" defTabSz="914476" rtl="0" eaLnBrk="1" latinLnBrk="0" hangingPunct="1">
        <a:spcBef>
          <a:spcPct val="0"/>
        </a:spcBef>
        <a:buNone/>
        <a:defRPr sz="1600" b="1" kern="1200">
          <a:solidFill>
            <a:schemeClr val="tx1"/>
          </a:solidFill>
          <a:latin typeface="Verdana" pitchFamily="34" charset="0"/>
          <a:ea typeface="Verdana" pitchFamily="34" charset="0"/>
          <a:cs typeface="Verdana" pitchFamily="34" charset="0"/>
        </a:defRPr>
      </a:lvl1pPr>
    </p:titleStyle>
    <p:bodyStyle>
      <a:lvl1pPr marL="270022" indent="-270022" algn="l" defTabSz="914476" rtl="0" eaLnBrk="1" latinLnBrk="0" hangingPunct="1">
        <a:spcBef>
          <a:spcPct val="20000"/>
        </a:spcBef>
        <a:buClr>
          <a:schemeClr val="tx2"/>
        </a:buClr>
        <a:buFont typeface="Lucida Sans Unicode" pitchFamily="34" charset="0"/>
        <a:buChar char="▶"/>
        <a:defRPr sz="1600" kern="1200">
          <a:solidFill>
            <a:schemeClr val="tx1"/>
          </a:solidFill>
          <a:latin typeface="Verdana" pitchFamily="34" charset="0"/>
          <a:ea typeface="Verdana" pitchFamily="34" charset="0"/>
          <a:cs typeface="Verdana" pitchFamily="34" charset="0"/>
        </a:defRPr>
      </a:lvl1pPr>
      <a:lvl2pPr marL="540045" indent="-270022" algn="l" defTabSz="914476" rtl="0" eaLnBrk="1" latinLnBrk="0" hangingPunct="1">
        <a:spcBef>
          <a:spcPts val="384"/>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2pPr>
      <a:lvl3pPr marL="810067" indent="-270022" algn="l" defTabSz="914476"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3pPr>
      <a:lvl4pPr marL="1080090" indent="-270022" algn="l" defTabSz="914476"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4pPr>
      <a:lvl5pPr marL="1350112" indent="-270022" algn="l" defTabSz="914476"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809" indent="-228619" algn="l" defTabSz="91447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47" indent="-228619" algn="l" defTabSz="91447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85" indent="-228619" algn="l" defTabSz="91447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524" indent="-228619" algn="l" defTabSz="91447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76" rtl="0" eaLnBrk="1" latinLnBrk="0" hangingPunct="1">
        <a:defRPr sz="1800" kern="1200">
          <a:solidFill>
            <a:schemeClr val="tx1"/>
          </a:solidFill>
          <a:latin typeface="+mn-lt"/>
          <a:ea typeface="+mn-ea"/>
          <a:cs typeface="+mn-cs"/>
        </a:defRPr>
      </a:lvl1pPr>
      <a:lvl2pPr marL="457238" algn="l" defTabSz="914476" rtl="0" eaLnBrk="1" latinLnBrk="0" hangingPunct="1">
        <a:defRPr sz="1800" kern="1200">
          <a:solidFill>
            <a:schemeClr val="tx1"/>
          </a:solidFill>
          <a:latin typeface="+mn-lt"/>
          <a:ea typeface="+mn-ea"/>
          <a:cs typeface="+mn-cs"/>
        </a:defRPr>
      </a:lvl2pPr>
      <a:lvl3pPr marL="914476" algn="l" defTabSz="914476" rtl="0" eaLnBrk="1" latinLnBrk="0" hangingPunct="1">
        <a:defRPr sz="1800" kern="1200">
          <a:solidFill>
            <a:schemeClr val="tx1"/>
          </a:solidFill>
          <a:latin typeface="+mn-lt"/>
          <a:ea typeface="+mn-ea"/>
          <a:cs typeface="+mn-cs"/>
        </a:defRPr>
      </a:lvl3pPr>
      <a:lvl4pPr marL="1371714" algn="l" defTabSz="914476" rtl="0" eaLnBrk="1" latinLnBrk="0" hangingPunct="1">
        <a:defRPr sz="1800" kern="1200">
          <a:solidFill>
            <a:schemeClr val="tx1"/>
          </a:solidFill>
          <a:latin typeface="+mn-lt"/>
          <a:ea typeface="+mn-ea"/>
          <a:cs typeface="+mn-cs"/>
        </a:defRPr>
      </a:lvl4pPr>
      <a:lvl5pPr marL="1828952" algn="l" defTabSz="914476" rtl="0" eaLnBrk="1" latinLnBrk="0" hangingPunct="1">
        <a:defRPr sz="1800" kern="1200">
          <a:solidFill>
            <a:schemeClr val="tx1"/>
          </a:solidFill>
          <a:latin typeface="+mn-lt"/>
          <a:ea typeface="+mn-ea"/>
          <a:cs typeface="+mn-cs"/>
        </a:defRPr>
      </a:lvl5pPr>
      <a:lvl6pPr marL="2286190" algn="l" defTabSz="914476" rtl="0" eaLnBrk="1" latinLnBrk="0" hangingPunct="1">
        <a:defRPr sz="1800" kern="1200">
          <a:solidFill>
            <a:schemeClr val="tx1"/>
          </a:solidFill>
          <a:latin typeface="+mn-lt"/>
          <a:ea typeface="+mn-ea"/>
          <a:cs typeface="+mn-cs"/>
        </a:defRPr>
      </a:lvl6pPr>
      <a:lvl7pPr marL="2743428" algn="l" defTabSz="914476" rtl="0" eaLnBrk="1" latinLnBrk="0" hangingPunct="1">
        <a:defRPr sz="1800" kern="1200">
          <a:solidFill>
            <a:schemeClr val="tx1"/>
          </a:solidFill>
          <a:latin typeface="+mn-lt"/>
          <a:ea typeface="+mn-ea"/>
          <a:cs typeface="+mn-cs"/>
        </a:defRPr>
      </a:lvl7pPr>
      <a:lvl8pPr marL="3200667" algn="l" defTabSz="914476" rtl="0" eaLnBrk="1" latinLnBrk="0" hangingPunct="1">
        <a:defRPr sz="1800" kern="1200">
          <a:solidFill>
            <a:schemeClr val="tx1"/>
          </a:solidFill>
          <a:latin typeface="+mn-lt"/>
          <a:ea typeface="+mn-ea"/>
          <a:cs typeface="+mn-cs"/>
        </a:defRPr>
      </a:lvl8pPr>
      <a:lvl9pPr marL="3657905" algn="l" defTabSz="914476"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1"/>
            </p:custDataLst>
            <p:extLst>
              <p:ext uri="{D42A27DB-BD31-4B8C-83A1-F6EECF244321}">
                <p14:modId xmlns:p14="http://schemas.microsoft.com/office/powerpoint/2010/main" val="407370419"/>
              </p:ext>
            </p:extLst>
          </p:nvPr>
        </p:nvGraphicFramePr>
        <p:xfrm>
          <a:off x="1591" y="1589"/>
          <a:ext cx="1587" cy="1587"/>
        </p:xfrm>
        <a:graphic>
          <a:graphicData uri="http://schemas.openxmlformats.org/presentationml/2006/ole">
            <mc:AlternateContent xmlns:mc="http://schemas.openxmlformats.org/markup-compatibility/2006">
              <mc:Choice xmlns:v="urn:schemas-microsoft-com:vml" Requires="v">
                <p:oleObj spid="_x0000_s29978" name="think-cell Slide" r:id="rId12" imgW="270" imgH="270" progId="TCLayout.ActiveDocument.1">
                  <p:embed/>
                </p:oleObj>
              </mc:Choice>
              <mc:Fallback>
                <p:oleObj name="think-cell Slide" r:id="rId12" imgW="270" imgH="270" progId="TCLayout.ActiveDocument.1">
                  <p:embed/>
                  <p:pic>
                    <p:nvPicPr>
                      <p:cNvPr id="0" name=""/>
                      <p:cNvPicPr/>
                      <p:nvPr/>
                    </p:nvPicPr>
                    <p:blipFill>
                      <a:blip r:embed="rId13"/>
                      <a:stretch>
                        <a:fillRect/>
                      </a:stretch>
                    </p:blipFill>
                    <p:spPr>
                      <a:xfrm>
                        <a:off x="1591"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296923" y="288071"/>
            <a:ext cx="8748000" cy="246221"/>
          </a:xfrm>
          <a:prstGeom prst="rect">
            <a:avLst/>
          </a:prstGeom>
        </p:spPr>
        <p:txBody>
          <a:bodyPr vert="horz" lIns="0" tIns="0" rIns="0" bIns="0" rtlCol="0" anchor="t" anchorCtr="0">
            <a:spAutoFit/>
          </a:bodyPr>
          <a:lstStyle/>
          <a:p>
            <a:r>
              <a:rPr lang="en-US" dirty="0" err="1"/>
              <a:t>Klik</a:t>
            </a:r>
            <a:r>
              <a:rPr lang="en-US" dirty="0"/>
              <a:t> om de </a:t>
            </a:r>
            <a:r>
              <a:rPr lang="en-US" dirty="0" err="1"/>
              <a:t>stijl</a:t>
            </a:r>
            <a:r>
              <a:rPr lang="en-US" dirty="0"/>
              <a:t> </a:t>
            </a:r>
            <a:r>
              <a:rPr lang="en-US" dirty="0" err="1"/>
              <a:t>te</a:t>
            </a:r>
            <a:r>
              <a:rPr lang="en-US" dirty="0"/>
              <a:t> </a:t>
            </a:r>
            <a:r>
              <a:rPr lang="en-US" dirty="0" err="1"/>
              <a:t>bewerken</a:t>
            </a:r>
            <a:endParaRPr lang="en-US" dirty="0"/>
          </a:p>
        </p:txBody>
      </p:sp>
      <p:sp>
        <p:nvSpPr>
          <p:cNvPr id="12" name="object 2"/>
          <p:cNvSpPr/>
          <p:nvPr userDrawn="1"/>
        </p:nvSpPr>
        <p:spPr>
          <a:xfrm>
            <a:off x="6" y="4873884"/>
            <a:ext cx="218643" cy="0"/>
          </a:xfrm>
          <a:custGeom>
            <a:avLst/>
            <a:gdLst/>
            <a:ahLst/>
            <a:cxnLst/>
            <a:rect l="l" t="t" r="r" b="b"/>
            <a:pathLst>
              <a:path w="293370">
                <a:moveTo>
                  <a:pt x="0" y="0"/>
                </a:moveTo>
                <a:lnTo>
                  <a:pt x="293268" y="0"/>
                </a:lnTo>
              </a:path>
            </a:pathLst>
          </a:custGeom>
          <a:ln w="12700">
            <a:solidFill>
              <a:srgbClr val="000000"/>
            </a:solidFill>
          </a:ln>
        </p:spPr>
        <p:txBody>
          <a:bodyPr wrap="square" lIns="0" tIns="0" rIns="0" bIns="0" rtlCol="0"/>
          <a:lstStyle/>
          <a:p>
            <a:pPr defTabSz="914476"/>
            <a:endParaRPr lang="en-US" sz="1300" dirty="0">
              <a:solidFill>
                <a:prstClr val="black"/>
              </a:solidFill>
            </a:endParaRPr>
          </a:p>
        </p:txBody>
      </p:sp>
      <p:sp>
        <p:nvSpPr>
          <p:cNvPr id="13" name="object 12"/>
          <p:cNvSpPr/>
          <p:nvPr userDrawn="1"/>
        </p:nvSpPr>
        <p:spPr>
          <a:xfrm>
            <a:off x="6" y="388605"/>
            <a:ext cx="218643" cy="0"/>
          </a:xfrm>
          <a:custGeom>
            <a:avLst/>
            <a:gdLst/>
            <a:ahLst/>
            <a:cxnLst/>
            <a:rect l="l" t="t" r="r" b="b"/>
            <a:pathLst>
              <a:path w="293370">
                <a:moveTo>
                  <a:pt x="0" y="0"/>
                </a:moveTo>
                <a:lnTo>
                  <a:pt x="293268" y="0"/>
                </a:lnTo>
              </a:path>
            </a:pathLst>
          </a:custGeom>
          <a:ln w="12700">
            <a:solidFill>
              <a:srgbClr val="000000"/>
            </a:solidFill>
          </a:ln>
        </p:spPr>
        <p:txBody>
          <a:bodyPr wrap="square" lIns="0" tIns="0" rIns="0" bIns="0" rtlCol="0"/>
          <a:lstStyle/>
          <a:p>
            <a:pPr defTabSz="914476"/>
            <a:endParaRPr lang="en-US" sz="1300" dirty="0">
              <a:solidFill>
                <a:prstClr val="black"/>
              </a:solidFill>
            </a:endParaRPr>
          </a:p>
        </p:txBody>
      </p:sp>
      <p:sp>
        <p:nvSpPr>
          <p:cNvPr id="14" name="object 24"/>
          <p:cNvSpPr txBox="1">
            <a:spLocks noGrp="1"/>
          </p:cNvSpPr>
          <p:nvPr>
            <p:ph type="sldNum" sz="quarter" idx="4"/>
          </p:nvPr>
        </p:nvSpPr>
        <p:spPr>
          <a:xfrm>
            <a:off x="296924" y="4806739"/>
            <a:ext cx="261290" cy="128240"/>
          </a:xfrm>
          <a:prstGeom prst="rect">
            <a:avLst/>
          </a:prstGeom>
        </p:spPr>
        <p:txBody>
          <a:bodyPr vert="horz" wrap="none" lIns="0" tIns="0" rIns="0" bIns="0" rtlCol="0" anchor="ctr">
            <a:spAutoFit/>
          </a:bodyPr>
          <a:lstStyle>
            <a:lvl1pPr>
              <a:defRPr>
                <a:solidFill>
                  <a:schemeClr val="tx1"/>
                </a:solidFill>
              </a:defRPr>
            </a:lvl1pPr>
          </a:lstStyle>
          <a:p>
            <a:pPr marL="19012" defTabSz="914476">
              <a:lnSpc>
                <a:spcPts val="999"/>
              </a:lnSpc>
            </a:pPr>
            <a:r>
              <a:rPr lang="en-US" sz="800">
                <a:solidFill>
                  <a:prstClr val="black"/>
                </a:solidFill>
                <a:cs typeface="Verdana"/>
              </a:rPr>
              <a:t>0</a:t>
            </a:r>
            <a:fld id="{81D60167-4931-47E6-BA6A-407CBD079E47}" type="slidenum">
              <a:rPr lang="en-US" sz="800" smtClean="0">
                <a:solidFill>
                  <a:prstClr val="black"/>
                </a:solidFill>
                <a:cs typeface="Verdana"/>
              </a:rPr>
              <a:pPr marL="19012" defTabSz="914476">
                <a:lnSpc>
                  <a:spcPts val="999"/>
                </a:lnSpc>
              </a:pPr>
              <a:t>‹#›</a:t>
            </a:fld>
            <a:endParaRPr lang="en-US" sz="800" dirty="0">
              <a:solidFill>
                <a:prstClr val="black"/>
              </a:solidFill>
              <a:cs typeface="Verdana"/>
            </a:endParaRPr>
          </a:p>
        </p:txBody>
      </p:sp>
      <p:sp>
        <p:nvSpPr>
          <p:cNvPr id="15" name="TextBox 27"/>
          <p:cNvSpPr txBox="1"/>
          <p:nvPr userDrawn="1"/>
        </p:nvSpPr>
        <p:spPr>
          <a:xfrm>
            <a:off x="605587" y="4791343"/>
            <a:ext cx="1290255" cy="161554"/>
          </a:xfrm>
          <a:prstGeom prst="rect">
            <a:avLst/>
          </a:prstGeom>
          <a:noFill/>
        </p:spPr>
        <p:txBody>
          <a:bodyPr wrap="square" lIns="68552" tIns="34276" rIns="68552" bIns="34276" rtlCol="0">
            <a:spAutoFit/>
          </a:bodyPr>
          <a:lstStyle/>
          <a:p>
            <a:pPr defTabSz="914476"/>
            <a:r>
              <a:rPr lang="en-US" sz="600" dirty="0">
                <a:solidFill>
                  <a:prstClr val="black"/>
                </a:solidFill>
                <a:cs typeface="Verdana"/>
              </a:rPr>
              <a:t>Corporate Presentation</a:t>
            </a:r>
          </a:p>
        </p:txBody>
      </p:sp>
    </p:spTree>
    <p:extLst>
      <p:ext uri="{BB962C8B-B14F-4D97-AF65-F5344CB8AC3E}">
        <p14:creationId xmlns:p14="http://schemas.microsoft.com/office/powerpoint/2010/main" val="2851841441"/>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Lst>
  <p:hf hdr="0" ftr="0" dt="0"/>
  <p:txStyles>
    <p:titleStyle>
      <a:lvl1pPr algn="l" defTabSz="914476" rtl="0" eaLnBrk="1" latinLnBrk="0" hangingPunct="1">
        <a:spcBef>
          <a:spcPct val="0"/>
        </a:spcBef>
        <a:buNone/>
        <a:defRPr sz="1600" b="1" kern="1200">
          <a:solidFill>
            <a:schemeClr val="tx1"/>
          </a:solidFill>
          <a:latin typeface="Verdana" pitchFamily="34" charset="0"/>
          <a:ea typeface="Verdana" pitchFamily="34" charset="0"/>
          <a:cs typeface="Verdana" pitchFamily="34" charset="0"/>
        </a:defRPr>
      </a:lvl1pPr>
    </p:titleStyle>
    <p:bodyStyle>
      <a:lvl1pPr marL="270022" indent="-270022" algn="l" defTabSz="914476" rtl="0" eaLnBrk="1" latinLnBrk="0" hangingPunct="1">
        <a:spcBef>
          <a:spcPct val="20000"/>
        </a:spcBef>
        <a:buClr>
          <a:schemeClr val="tx2"/>
        </a:buClr>
        <a:buFont typeface="Lucida Sans Unicode" pitchFamily="34" charset="0"/>
        <a:buChar char="▶"/>
        <a:defRPr sz="1600" kern="1200">
          <a:solidFill>
            <a:schemeClr val="tx1"/>
          </a:solidFill>
          <a:latin typeface="Verdana" pitchFamily="34" charset="0"/>
          <a:ea typeface="Verdana" pitchFamily="34" charset="0"/>
          <a:cs typeface="Verdana" pitchFamily="34" charset="0"/>
        </a:defRPr>
      </a:lvl1pPr>
      <a:lvl2pPr marL="540045" indent="-270022" algn="l" defTabSz="914476" rtl="0" eaLnBrk="1" latinLnBrk="0" hangingPunct="1">
        <a:spcBef>
          <a:spcPts val="384"/>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2pPr>
      <a:lvl3pPr marL="810067" indent="-270022" algn="l" defTabSz="914476"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3pPr>
      <a:lvl4pPr marL="1080090" indent="-270022" algn="l" defTabSz="914476"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4pPr>
      <a:lvl5pPr marL="1350112" indent="-270022" algn="l" defTabSz="914476"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809" indent="-228619" algn="l" defTabSz="91447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47" indent="-228619" algn="l" defTabSz="91447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85" indent="-228619" algn="l" defTabSz="91447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524" indent="-228619" algn="l" defTabSz="91447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76" rtl="0" eaLnBrk="1" latinLnBrk="0" hangingPunct="1">
        <a:defRPr sz="1800" kern="1200">
          <a:solidFill>
            <a:schemeClr val="tx1"/>
          </a:solidFill>
          <a:latin typeface="+mn-lt"/>
          <a:ea typeface="+mn-ea"/>
          <a:cs typeface="+mn-cs"/>
        </a:defRPr>
      </a:lvl1pPr>
      <a:lvl2pPr marL="457238" algn="l" defTabSz="914476" rtl="0" eaLnBrk="1" latinLnBrk="0" hangingPunct="1">
        <a:defRPr sz="1800" kern="1200">
          <a:solidFill>
            <a:schemeClr val="tx1"/>
          </a:solidFill>
          <a:latin typeface="+mn-lt"/>
          <a:ea typeface="+mn-ea"/>
          <a:cs typeface="+mn-cs"/>
        </a:defRPr>
      </a:lvl2pPr>
      <a:lvl3pPr marL="914476" algn="l" defTabSz="914476" rtl="0" eaLnBrk="1" latinLnBrk="0" hangingPunct="1">
        <a:defRPr sz="1800" kern="1200">
          <a:solidFill>
            <a:schemeClr val="tx1"/>
          </a:solidFill>
          <a:latin typeface="+mn-lt"/>
          <a:ea typeface="+mn-ea"/>
          <a:cs typeface="+mn-cs"/>
        </a:defRPr>
      </a:lvl3pPr>
      <a:lvl4pPr marL="1371714" algn="l" defTabSz="914476" rtl="0" eaLnBrk="1" latinLnBrk="0" hangingPunct="1">
        <a:defRPr sz="1800" kern="1200">
          <a:solidFill>
            <a:schemeClr val="tx1"/>
          </a:solidFill>
          <a:latin typeface="+mn-lt"/>
          <a:ea typeface="+mn-ea"/>
          <a:cs typeface="+mn-cs"/>
        </a:defRPr>
      </a:lvl4pPr>
      <a:lvl5pPr marL="1828952" algn="l" defTabSz="914476" rtl="0" eaLnBrk="1" latinLnBrk="0" hangingPunct="1">
        <a:defRPr sz="1800" kern="1200">
          <a:solidFill>
            <a:schemeClr val="tx1"/>
          </a:solidFill>
          <a:latin typeface="+mn-lt"/>
          <a:ea typeface="+mn-ea"/>
          <a:cs typeface="+mn-cs"/>
        </a:defRPr>
      </a:lvl5pPr>
      <a:lvl6pPr marL="2286190" algn="l" defTabSz="914476" rtl="0" eaLnBrk="1" latinLnBrk="0" hangingPunct="1">
        <a:defRPr sz="1800" kern="1200">
          <a:solidFill>
            <a:schemeClr val="tx1"/>
          </a:solidFill>
          <a:latin typeface="+mn-lt"/>
          <a:ea typeface="+mn-ea"/>
          <a:cs typeface="+mn-cs"/>
        </a:defRPr>
      </a:lvl6pPr>
      <a:lvl7pPr marL="2743428" algn="l" defTabSz="914476" rtl="0" eaLnBrk="1" latinLnBrk="0" hangingPunct="1">
        <a:defRPr sz="1800" kern="1200">
          <a:solidFill>
            <a:schemeClr val="tx1"/>
          </a:solidFill>
          <a:latin typeface="+mn-lt"/>
          <a:ea typeface="+mn-ea"/>
          <a:cs typeface="+mn-cs"/>
        </a:defRPr>
      </a:lvl7pPr>
      <a:lvl8pPr marL="3200667" algn="l" defTabSz="914476" rtl="0" eaLnBrk="1" latinLnBrk="0" hangingPunct="1">
        <a:defRPr sz="1800" kern="1200">
          <a:solidFill>
            <a:schemeClr val="tx1"/>
          </a:solidFill>
          <a:latin typeface="+mn-lt"/>
          <a:ea typeface="+mn-ea"/>
          <a:cs typeface="+mn-cs"/>
        </a:defRPr>
      </a:lvl8pPr>
      <a:lvl9pPr marL="3657905" algn="l" defTabSz="914476"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30"/>
            </p:custDataLst>
            <p:extLst>
              <p:ext uri="{D42A27DB-BD31-4B8C-83A1-F6EECF244321}">
                <p14:modId xmlns:p14="http://schemas.microsoft.com/office/powerpoint/2010/main" val="287949766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7146" name="think-cell Slide" r:id="rId31" imgW="270" imgH="270" progId="TCLayout.ActiveDocument.1">
                  <p:embed/>
                </p:oleObj>
              </mc:Choice>
              <mc:Fallback>
                <p:oleObj name="think-cell Slide" r:id="rId31" imgW="270" imgH="270" progId="TCLayout.ActiveDocument.1">
                  <p:embed/>
                  <p:pic>
                    <p:nvPicPr>
                      <p:cNvPr id="0" name=""/>
                      <p:cNvPicPr/>
                      <p:nvPr/>
                    </p:nvPicPr>
                    <p:blipFill>
                      <a:blip r:embed="rId32"/>
                      <a:stretch>
                        <a:fillRect/>
                      </a:stretch>
                    </p:blipFill>
                    <p:spPr>
                      <a:xfrm>
                        <a:off x="1588" y="1588"/>
                        <a:ext cx="1587" cy="1587"/>
                      </a:xfrm>
                      <a:prstGeom prst="rect">
                        <a:avLst/>
                      </a:prstGeom>
                    </p:spPr>
                  </p:pic>
                </p:oleObj>
              </mc:Fallback>
            </mc:AlternateContent>
          </a:graphicData>
        </a:graphic>
      </p:graphicFrame>
      <p:sp>
        <p:nvSpPr>
          <p:cNvPr id="9" name="Slide Number Placeholder 5"/>
          <p:cNvSpPr>
            <a:spLocks noGrp="1"/>
          </p:cNvSpPr>
          <p:nvPr>
            <p:ph type="sldNum" sz="quarter" idx="4"/>
          </p:nvPr>
        </p:nvSpPr>
        <p:spPr>
          <a:xfrm>
            <a:off x="240300" y="4731989"/>
            <a:ext cx="443268" cy="216025"/>
          </a:xfrm>
          <a:prstGeom prst="rect">
            <a:avLst/>
          </a:prstGeom>
        </p:spPr>
        <p:txBody>
          <a:bodyPr vert="horz" lIns="91440" tIns="45720" rIns="91440" bIns="45720" rtlCol="0" anchor="ctr"/>
          <a:lstStyle>
            <a:lvl1pPr algn="l">
              <a:defRPr sz="1000">
                <a:solidFill>
                  <a:schemeClr val="tx1"/>
                </a:solidFill>
                <a:latin typeface="Verdana" pitchFamily="34" charset="0"/>
                <a:ea typeface="Verdana" pitchFamily="34" charset="0"/>
                <a:cs typeface="Verdana" pitchFamily="34" charset="0"/>
              </a:defRPr>
            </a:lvl1pPr>
          </a:lstStyle>
          <a:p>
            <a:fld id="{DAF489CC-3B7A-4DA5-A8C0-4984788D0EC5}" type="slidenum">
              <a:rPr lang="nl-NL" smtClean="0">
                <a:solidFill>
                  <a:prstClr val="black"/>
                </a:solidFill>
              </a:rPr>
              <a:pPr/>
              <a:t>‹#›</a:t>
            </a:fld>
            <a:endParaRPr lang="nl-NL" dirty="0">
              <a:solidFill>
                <a:prstClr val="black"/>
              </a:solidFill>
            </a:endParaRPr>
          </a:p>
        </p:txBody>
      </p:sp>
      <p:sp>
        <p:nvSpPr>
          <p:cNvPr id="10" name="AddCustomFooter#1"/>
          <p:cNvSpPr txBox="1"/>
          <p:nvPr userDrawn="1"/>
        </p:nvSpPr>
        <p:spPr>
          <a:xfrm>
            <a:off x="236700" y="4729862"/>
            <a:ext cx="4257897" cy="400110"/>
          </a:xfrm>
          <a:prstGeom prst="rect">
            <a:avLst/>
          </a:prstGeom>
          <a:noFill/>
        </p:spPr>
        <p:txBody>
          <a:bodyPr wrap="none" rtlCol="0">
            <a:spAutoFit/>
          </a:bodyPr>
          <a:lstStyle/>
          <a:p>
            <a:r>
              <a:rPr lang="en-US" sz="1000" dirty="0">
                <a:solidFill>
                  <a:prstClr val="black"/>
                </a:solidFill>
                <a:ea typeface="Verdana" pitchFamily="34" charset="0"/>
                <a:cs typeface="Verdana" pitchFamily="34" charset="0"/>
              </a:rPr>
              <a:t>       | 10-05-2016 | Boris Krumrey | © Atos - For internal use </a:t>
            </a:r>
          </a:p>
          <a:p>
            <a:r>
              <a:rPr lang="en-US" sz="1000" dirty="0">
                <a:solidFill>
                  <a:prstClr val="black"/>
                </a:solidFill>
                <a:ea typeface="Verdana" pitchFamily="34" charset="0"/>
                <a:cs typeface="Verdana" pitchFamily="34" charset="0"/>
              </a:rPr>
              <a:t>GBU | Division | Department </a:t>
            </a:r>
            <a:endParaRPr lang="nl-NL" sz="1000" dirty="0">
              <a:solidFill>
                <a:prstClr val="black"/>
              </a:solidFill>
              <a:ea typeface="Verdana" pitchFamily="34" charset="0"/>
              <a:cs typeface="Verdana" pitchFamily="34" charset="0"/>
            </a:endParaRPr>
          </a:p>
        </p:txBody>
      </p:sp>
      <p:sp>
        <p:nvSpPr>
          <p:cNvPr id="14" name="Text Placeholder 2"/>
          <p:cNvSpPr>
            <a:spLocks noGrp="1"/>
          </p:cNvSpPr>
          <p:nvPr>
            <p:ph type="body" idx="1"/>
          </p:nvPr>
        </p:nvSpPr>
        <p:spPr>
          <a:xfrm>
            <a:off x="216488" y="1090800"/>
            <a:ext cx="8748000" cy="3474900"/>
          </a:xfrm>
          <a:prstGeom prst="rect">
            <a:avLst/>
          </a:prstGeom>
        </p:spPr>
        <p:txBody>
          <a:bodyPr vert="horz" lIns="91440" tIns="45720" rIns="91440" bIns="45720" rtlCol="0">
            <a:noAutofit/>
          </a:bodyPr>
          <a:lstStyle/>
          <a:p>
            <a:pPr lvl="0"/>
            <a:r>
              <a:rPr lang="nl-NL" dirty="0"/>
              <a:t>First level</a:t>
            </a:r>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
        <p:nvSpPr>
          <p:cNvPr id="16" name="Title Placeholder 1"/>
          <p:cNvSpPr>
            <a:spLocks noGrp="1"/>
          </p:cNvSpPr>
          <p:nvPr>
            <p:ph type="title"/>
          </p:nvPr>
        </p:nvSpPr>
        <p:spPr>
          <a:xfrm>
            <a:off x="216488" y="123478"/>
            <a:ext cx="8748000" cy="567000"/>
          </a:xfrm>
          <a:prstGeom prst="rect">
            <a:avLst/>
          </a:prstGeom>
        </p:spPr>
        <p:txBody>
          <a:bodyPr vert="horz" lIns="91440" tIns="45720" rIns="91440" bIns="45720" rtlCol="0" anchor="t" anchorCtr="0">
            <a:noAutofit/>
          </a:bodyPr>
          <a:lstStyle/>
          <a:p>
            <a:r>
              <a:rPr lang="nl-NL" dirty="0"/>
              <a:t>Click to edit the header</a:t>
            </a:r>
          </a:p>
        </p:txBody>
      </p:sp>
    </p:spTree>
    <p:extLst>
      <p:ext uri="{BB962C8B-B14F-4D97-AF65-F5344CB8AC3E}">
        <p14:creationId xmlns:p14="http://schemas.microsoft.com/office/powerpoint/2010/main" val="1235451935"/>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 id="2147483826" r:id="rId20"/>
    <p:sldLayoutId id="2147483827" r:id="rId21"/>
    <p:sldLayoutId id="2147483828" r:id="rId22"/>
    <p:sldLayoutId id="2147483829" r:id="rId23"/>
    <p:sldLayoutId id="2147483830" r:id="rId24"/>
    <p:sldLayoutId id="2147483831" r:id="rId25"/>
    <p:sldLayoutId id="2147483832" r:id="rId26"/>
    <p:sldLayoutId id="2147483833" r:id="rId27"/>
  </p:sldLayoutIdLst>
  <p:hf hdr="0" ftr="0" dt="0"/>
  <p:txStyles>
    <p:titleStyle>
      <a:lvl1pPr algn="l" defTabSz="914400" rtl="0" eaLnBrk="1" latinLnBrk="0" hangingPunct="1">
        <a:spcBef>
          <a:spcPct val="0"/>
        </a:spcBef>
        <a:buNone/>
        <a:defRPr sz="2400" b="1" kern="1200" baseline="0">
          <a:solidFill>
            <a:schemeClr val="tx1"/>
          </a:solidFill>
          <a:latin typeface="Verdana" pitchFamily="34" charset="0"/>
          <a:ea typeface="Verdana" pitchFamily="34" charset="0"/>
          <a:cs typeface="Verdana" pitchFamily="34" charset="0"/>
        </a:defRPr>
      </a:lvl1pPr>
    </p:titleStyle>
    <p:bodyStyle>
      <a:lvl1pPr marL="270000" indent="-270000" algn="l" defTabSz="914400" rtl="0" eaLnBrk="1" latinLnBrk="0" hangingPunct="1">
        <a:spcBef>
          <a:spcPct val="20000"/>
        </a:spcBef>
        <a:buClr>
          <a:schemeClr val="tx2"/>
        </a:buClr>
        <a:buFont typeface="Lucida Sans Unicode" pitchFamily="34" charset="0"/>
        <a:buChar char="▶"/>
        <a:defRPr sz="1600" kern="1200" baseline="0">
          <a:solidFill>
            <a:schemeClr val="tx1"/>
          </a:solidFill>
          <a:latin typeface="Verdana" pitchFamily="34" charset="0"/>
          <a:ea typeface="Verdana" pitchFamily="34" charset="0"/>
          <a:cs typeface="Verdana" pitchFamily="34" charset="0"/>
        </a:defRPr>
      </a:lvl1pPr>
      <a:lvl2pPr marL="540000" indent="-270000" algn="l" defTabSz="914400" rtl="0" eaLnBrk="1" latinLnBrk="0" hangingPunct="1">
        <a:spcBef>
          <a:spcPts val="384"/>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2pPr>
      <a:lvl3pPr marL="81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3pPr>
      <a:lvl4pPr marL="1080000" indent="-270000" algn="l" defTabSz="914400" rtl="0" eaLnBrk="1" latinLnBrk="0" hangingPunct="1">
        <a:spcBef>
          <a:spcPct val="20000"/>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240300" y="4731989"/>
            <a:ext cx="443268" cy="216025"/>
          </a:xfrm>
          <a:prstGeom prst="rect">
            <a:avLst/>
          </a:prstGeom>
        </p:spPr>
        <p:txBody>
          <a:bodyPr vert="horz" lIns="91440" tIns="45720" rIns="91440" bIns="45720" rtlCol="0" anchor="ctr"/>
          <a:lstStyle>
            <a:lvl1pPr algn="l">
              <a:defRPr sz="1000">
                <a:solidFill>
                  <a:schemeClr val="tx1"/>
                </a:solidFill>
                <a:latin typeface="Verdana" pitchFamily="34" charset="0"/>
                <a:ea typeface="Verdana" pitchFamily="34" charset="0"/>
                <a:cs typeface="Verdana" pitchFamily="34" charset="0"/>
              </a:defRPr>
            </a:lvl1pPr>
          </a:lstStyle>
          <a:p>
            <a:fld id="{DAF489CC-3B7A-4DA5-A8C0-4984788D0EC5}" type="slidenum">
              <a:rPr lang="nl-NL" smtClean="0">
                <a:solidFill>
                  <a:prstClr val="black"/>
                </a:solidFill>
              </a:rPr>
              <a:pPr/>
              <a:t>‹#›</a:t>
            </a:fld>
            <a:endParaRPr lang="nl-NL" dirty="0">
              <a:solidFill>
                <a:prstClr val="black"/>
              </a:solidFill>
            </a:endParaRPr>
          </a:p>
        </p:txBody>
      </p:sp>
      <p:sp>
        <p:nvSpPr>
          <p:cNvPr id="10" name="AddCustomFooter#1"/>
          <p:cNvSpPr txBox="1"/>
          <p:nvPr userDrawn="1"/>
        </p:nvSpPr>
        <p:spPr>
          <a:xfrm>
            <a:off x="236700" y="4729862"/>
            <a:ext cx="6423553" cy="246221"/>
          </a:xfrm>
          <a:prstGeom prst="rect">
            <a:avLst/>
          </a:prstGeom>
          <a:noFill/>
        </p:spPr>
        <p:txBody>
          <a:bodyPr wrap="none" rtlCol="0">
            <a:spAutoFit/>
          </a:bodyPr>
          <a:lstStyle/>
          <a:p>
            <a:r>
              <a:rPr lang="en-US" sz="1000" dirty="0">
                <a:solidFill>
                  <a:prstClr val="black"/>
                </a:solidFill>
                <a:ea typeface="Verdana" pitchFamily="34" charset="0"/>
                <a:cs typeface="Verdana" pitchFamily="34" charset="0"/>
              </a:rPr>
              <a:t>       | </a:t>
            </a:r>
            <a:r>
              <a:rPr lang="en-US" sz="1000" baseline="0" dirty="0">
                <a:latin typeface="Verdana" pitchFamily="34" charset="0"/>
                <a:ea typeface="Verdana" pitchFamily="34" charset="0"/>
                <a:cs typeface="Verdana" pitchFamily="34" charset="0"/>
              </a:rPr>
              <a:t>© Atos - For internal use | B&amp;PS |  GDC India AURO Factory </a:t>
            </a:r>
            <a:r>
              <a:rPr lang="en-US" sz="1000" dirty="0">
                <a:solidFill>
                  <a:prstClr val="black"/>
                </a:solidFill>
                <a:ea typeface="Verdana" pitchFamily="34" charset="0"/>
                <a:cs typeface="Verdana" pitchFamily="34" charset="0"/>
              </a:rPr>
              <a:t>India | B&amp;PS | AURO Factory </a:t>
            </a:r>
            <a:endParaRPr lang="nl-NL" sz="1000" dirty="0">
              <a:solidFill>
                <a:prstClr val="black"/>
              </a:solidFill>
              <a:ea typeface="Verdana" pitchFamily="34" charset="0"/>
              <a:cs typeface="Verdana" pitchFamily="34" charset="0"/>
            </a:endParaRPr>
          </a:p>
        </p:txBody>
      </p:sp>
      <p:sp>
        <p:nvSpPr>
          <p:cNvPr id="14" name="Text Placeholder 2"/>
          <p:cNvSpPr>
            <a:spLocks noGrp="1"/>
          </p:cNvSpPr>
          <p:nvPr>
            <p:ph type="body" idx="1"/>
          </p:nvPr>
        </p:nvSpPr>
        <p:spPr>
          <a:xfrm>
            <a:off x="216488" y="1090800"/>
            <a:ext cx="8748000" cy="3474900"/>
          </a:xfrm>
          <a:prstGeom prst="rect">
            <a:avLst/>
          </a:prstGeom>
        </p:spPr>
        <p:txBody>
          <a:bodyPr vert="horz" lIns="91440" tIns="45720" rIns="91440" bIns="45720" rtlCol="0">
            <a:noAutofit/>
          </a:bodyPr>
          <a:lstStyle/>
          <a:p>
            <a:pPr lvl="0"/>
            <a:r>
              <a:rPr lang="nl-NL" dirty="0"/>
              <a:t>First level</a:t>
            </a:r>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
        <p:nvSpPr>
          <p:cNvPr id="16" name="Title Placeholder 1"/>
          <p:cNvSpPr>
            <a:spLocks noGrp="1"/>
          </p:cNvSpPr>
          <p:nvPr>
            <p:ph type="title"/>
          </p:nvPr>
        </p:nvSpPr>
        <p:spPr>
          <a:xfrm>
            <a:off x="216488" y="123478"/>
            <a:ext cx="8748000" cy="567000"/>
          </a:xfrm>
          <a:prstGeom prst="rect">
            <a:avLst/>
          </a:prstGeom>
        </p:spPr>
        <p:txBody>
          <a:bodyPr vert="horz" lIns="91440" tIns="45720" rIns="91440" bIns="45720" rtlCol="0" anchor="t" anchorCtr="0">
            <a:noAutofit/>
          </a:bodyPr>
          <a:lstStyle/>
          <a:p>
            <a:r>
              <a:rPr lang="nl-NL" dirty="0"/>
              <a:t>Click to edit the header</a:t>
            </a:r>
          </a:p>
        </p:txBody>
      </p:sp>
    </p:spTree>
    <p:extLst>
      <p:ext uri="{BB962C8B-B14F-4D97-AF65-F5344CB8AC3E}">
        <p14:creationId xmlns:p14="http://schemas.microsoft.com/office/powerpoint/2010/main" val="3024179414"/>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 id="2147483851" r:id="rId17"/>
    <p:sldLayoutId id="2147483852" r:id="rId18"/>
    <p:sldLayoutId id="2147483853" r:id="rId19"/>
    <p:sldLayoutId id="2147483854" r:id="rId20"/>
    <p:sldLayoutId id="2147483855" r:id="rId21"/>
    <p:sldLayoutId id="2147483856" r:id="rId22"/>
    <p:sldLayoutId id="2147483857" r:id="rId23"/>
    <p:sldLayoutId id="2147483858" r:id="rId24"/>
  </p:sldLayoutIdLst>
  <p:hf hdr="0" ftr="0" dt="0"/>
  <p:txStyles>
    <p:titleStyle>
      <a:lvl1pPr algn="l" defTabSz="914400" rtl="0" eaLnBrk="1" latinLnBrk="0" hangingPunct="1">
        <a:spcBef>
          <a:spcPct val="0"/>
        </a:spcBef>
        <a:buNone/>
        <a:defRPr sz="2400" b="1" kern="1200" baseline="0">
          <a:solidFill>
            <a:schemeClr val="tx1"/>
          </a:solidFill>
          <a:latin typeface="Verdana" pitchFamily="34" charset="0"/>
          <a:ea typeface="Verdana" pitchFamily="34" charset="0"/>
          <a:cs typeface="Verdana" pitchFamily="34" charset="0"/>
        </a:defRPr>
      </a:lvl1pPr>
    </p:titleStyle>
    <p:bodyStyle>
      <a:lvl1pPr marL="270000" indent="-270000" algn="l" defTabSz="914400" rtl="0" eaLnBrk="1" latinLnBrk="0" hangingPunct="1">
        <a:spcBef>
          <a:spcPct val="20000"/>
        </a:spcBef>
        <a:buClr>
          <a:schemeClr val="tx2"/>
        </a:buClr>
        <a:buFont typeface="Lucida Sans Unicode" pitchFamily="34" charset="0"/>
        <a:buChar char="▶"/>
        <a:defRPr sz="1600" kern="1200" baseline="0">
          <a:solidFill>
            <a:schemeClr val="tx1"/>
          </a:solidFill>
          <a:latin typeface="Verdana" pitchFamily="34" charset="0"/>
          <a:ea typeface="Verdana" pitchFamily="34" charset="0"/>
          <a:cs typeface="Verdana" pitchFamily="34" charset="0"/>
        </a:defRPr>
      </a:lvl1pPr>
      <a:lvl2pPr marL="540000" indent="-270000" algn="l" defTabSz="914400" rtl="0" eaLnBrk="1" latinLnBrk="0" hangingPunct="1">
        <a:spcBef>
          <a:spcPts val="384"/>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2pPr>
      <a:lvl3pPr marL="81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3pPr>
      <a:lvl4pPr marL="1080000" indent="-270000" algn="l" defTabSz="914400" rtl="0" eaLnBrk="1" latinLnBrk="0" hangingPunct="1">
        <a:spcBef>
          <a:spcPct val="20000"/>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5.xml"/></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0.xml"/></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sp2013.myatos.net/si/operations/tooling/Pages/home_oldPage_7June.aspx" TargetMode="External"/><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0.xml"/></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0.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tags" Target="../tags/tag34.xml"/><Relationship Id="rId1" Type="http://schemas.openxmlformats.org/officeDocument/2006/relationships/vmlDrawing" Target="../drawings/vmlDrawing33.vml"/><Relationship Id="rId6" Type="http://schemas.openxmlformats.org/officeDocument/2006/relationships/image" Target="../media/image35.png"/><Relationship Id="rId5" Type="http://schemas.openxmlformats.org/officeDocument/2006/relationships/image" Target="../media/image25.emf"/><Relationship Id="rId4" Type="http://schemas.openxmlformats.org/officeDocument/2006/relationships/oleObject" Target="../embeddings/oleObject33.bin"/></Relationships>
</file>

<file path=ppt/slides/_rels/slide2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2.xml.rels><?xml version="1.0" encoding="UTF-8" standalone="yes"?>
<Relationships xmlns="http://schemas.openxmlformats.org/package/2006/relationships"><Relationship Id="rId2" Type="http://schemas.openxmlformats.org/officeDocument/2006/relationships/hyperlink" Target="https://sp2013.myatos.net/si/operations/tooling/Pages/home_oldPage_7June.aspx" TargetMode="External"/><Relationship Id="rId1" Type="http://schemas.openxmlformats.org/officeDocument/2006/relationships/slideLayout" Target="../slideLayouts/slideLayout5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tags" Target="../tags/tag47.xml"/><Relationship Id="rId3" Type="http://schemas.openxmlformats.org/officeDocument/2006/relationships/tags" Target="../tags/tag37.xml"/><Relationship Id="rId7" Type="http://schemas.openxmlformats.org/officeDocument/2006/relationships/tags" Target="../tags/tag41.xml"/><Relationship Id="rId12" Type="http://schemas.openxmlformats.org/officeDocument/2006/relationships/tags" Target="../tags/tag46.xml"/><Relationship Id="rId17" Type="http://schemas.openxmlformats.org/officeDocument/2006/relationships/image" Target="../media/image36.jpeg"/><Relationship Id="rId2" Type="http://schemas.openxmlformats.org/officeDocument/2006/relationships/tags" Target="../tags/tag36.xml"/><Relationship Id="rId16" Type="http://schemas.openxmlformats.org/officeDocument/2006/relationships/slideLayout" Target="../slideLayouts/slideLayout50.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tags" Target="../tags/tag45.xml"/><Relationship Id="rId5" Type="http://schemas.openxmlformats.org/officeDocument/2006/relationships/tags" Target="../tags/tag39.xml"/><Relationship Id="rId15" Type="http://schemas.openxmlformats.org/officeDocument/2006/relationships/tags" Target="../tags/tag49.xml"/><Relationship Id="rId10" Type="http://schemas.openxmlformats.org/officeDocument/2006/relationships/tags" Target="../tags/tag44.xml"/><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tags" Target="../tags/tag48.xml"/></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8" Type="http://schemas.openxmlformats.org/officeDocument/2006/relationships/image" Target="../media/image40.wmf"/><Relationship Id="rId13" Type="http://schemas.openxmlformats.org/officeDocument/2006/relationships/package" Target="../embeddings/Microsoft_Excel_Worksheet5.xlsx"/><Relationship Id="rId3" Type="http://schemas.openxmlformats.org/officeDocument/2006/relationships/package" Target="../embeddings/Microsoft_Excel_Worksheet.xlsx"/><Relationship Id="rId7" Type="http://schemas.openxmlformats.org/officeDocument/2006/relationships/package" Target="../embeddings/Microsoft_Excel_Worksheet2.xlsx"/><Relationship Id="rId12" Type="http://schemas.openxmlformats.org/officeDocument/2006/relationships/image" Target="../media/image42.wmf"/><Relationship Id="rId2" Type="http://schemas.openxmlformats.org/officeDocument/2006/relationships/slideLayout" Target="../slideLayouts/slideLayout50.xml"/><Relationship Id="rId16" Type="http://schemas.openxmlformats.org/officeDocument/2006/relationships/image" Target="../media/image44.wmf"/><Relationship Id="rId1" Type="http://schemas.openxmlformats.org/officeDocument/2006/relationships/vmlDrawing" Target="../drawings/vmlDrawing34.vml"/><Relationship Id="rId6" Type="http://schemas.openxmlformats.org/officeDocument/2006/relationships/image" Target="../media/image39.wmf"/><Relationship Id="rId11" Type="http://schemas.openxmlformats.org/officeDocument/2006/relationships/package" Target="../embeddings/Microsoft_Excel_Worksheet4.xlsx"/><Relationship Id="rId5" Type="http://schemas.openxmlformats.org/officeDocument/2006/relationships/package" Target="../embeddings/Microsoft_Excel_Worksheet1.xlsx"/><Relationship Id="rId15" Type="http://schemas.openxmlformats.org/officeDocument/2006/relationships/package" Target="../embeddings/Microsoft_Excel_Worksheet6.xlsx"/><Relationship Id="rId10" Type="http://schemas.openxmlformats.org/officeDocument/2006/relationships/image" Target="../media/image41.wmf"/><Relationship Id="rId4" Type="http://schemas.openxmlformats.org/officeDocument/2006/relationships/image" Target="../media/image38.wmf"/><Relationship Id="rId9" Type="http://schemas.openxmlformats.org/officeDocument/2006/relationships/package" Target="../embeddings/Microsoft_Excel_Worksheet3.xlsx"/><Relationship Id="rId14" Type="http://schemas.openxmlformats.org/officeDocument/2006/relationships/image" Target="../media/image43.wmf"/></Relationships>
</file>

<file path=ppt/slides/_rels/slide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sp2013.myatos.net/si/gdp/Pages/old%20GDP%20HomePage.aspx" TargetMode="External"/><Relationship Id="rId1" Type="http://schemas.openxmlformats.org/officeDocument/2006/relationships/slideLayout" Target="../slideLayouts/slideLayout50.xml"/></Relationships>
</file>

<file path=ppt/slides/_rels/slide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50.xml"/></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5778" y="1059582"/>
            <a:ext cx="8820717" cy="936105"/>
          </a:xfrm>
        </p:spPr>
        <p:txBody>
          <a:bodyPr/>
          <a:lstStyle/>
          <a:p>
            <a:r>
              <a:rPr lang="en-US" sz="2800" dirty="0"/>
              <a:t>Benefits of an Industrialized </a:t>
            </a:r>
            <a:br>
              <a:rPr lang="en-US" sz="2800" dirty="0"/>
            </a:br>
            <a:r>
              <a:rPr lang="en-US" sz="2800" dirty="0"/>
              <a:t>KI Approach to Application Quality</a:t>
            </a:r>
          </a:p>
        </p:txBody>
      </p:sp>
      <p:sp>
        <p:nvSpPr>
          <p:cNvPr id="3" name="Subtitle 2"/>
          <p:cNvSpPr>
            <a:spLocks noGrp="1"/>
          </p:cNvSpPr>
          <p:nvPr>
            <p:ph type="subTitle" idx="1"/>
          </p:nvPr>
        </p:nvSpPr>
        <p:spPr/>
        <p:txBody>
          <a:bodyPr/>
          <a:lstStyle/>
          <a:p>
            <a:r>
              <a:rPr lang="en-US" dirty="0"/>
              <a:t>PATRICE GIRAUD</a:t>
            </a:r>
          </a:p>
        </p:txBody>
      </p:sp>
    </p:spTree>
    <p:extLst>
      <p:ext uri="{BB962C8B-B14F-4D97-AF65-F5344CB8AC3E}">
        <p14:creationId xmlns:p14="http://schemas.microsoft.com/office/powerpoint/2010/main" val="10435660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AF489CC-3B7A-4DA5-A8C0-4984788D0EC5}" type="slidenum">
              <a:rPr lang="nl-NL" smtClean="0">
                <a:solidFill>
                  <a:prstClr val="black"/>
                </a:solidFill>
              </a:rPr>
              <a:pPr/>
              <a:t>10</a:t>
            </a:fld>
            <a:endParaRPr lang="nl-NL" dirty="0">
              <a:solidFill>
                <a:prstClr val="black"/>
              </a:solidFill>
            </a:endParaRPr>
          </a:p>
        </p:txBody>
      </p:sp>
      <p:sp>
        <p:nvSpPr>
          <p:cNvPr id="3" name="Title 2"/>
          <p:cNvSpPr>
            <a:spLocks noGrp="1"/>
          </p:cNvSpPr>
          <p:nvPr>
            <p:ph type="title"/>
          </p:nvPr>
        </p:nvSpPr>
        <p:spPr/>
        <p:txBody>
          <a:bodyPr/>
          <a:lstStyle/>
          <a:p>
            <a:r>
              <a:rPr lang="en-US" sz="1600" dirty="0"/>
              <a:t>As well as industrialized off-shored </a:t>
            </a:r>
            <a:br>
              <a:rPr lang="en-US" sz="1600" dirty="0"/>
            </a:br>
            <a:r>
              <a:rPr lang="en-US" sz="1600" dirty="0"/>
              <a:t>Atos </a:t>
            </a:r>
            <a:r>
              <a:rPr lang="en-IN" sz="1600" dirty="0"/>
              <a:t>B&amp;PS</a:t>
            </a:r>
            <a:r>
              <a:rPr lang="en-US" sz="1600" dirty="0"/>
              <a:t> KI delivers support to Global Practices according </a:t>
            </a:r>
            <a:r>
              <a:rPr lang="en-US" sz="1800" dirty="0"/>
              <a:t>to committed SLA</a:t>
            </a:r>
            <a:endParaRPr lang="en-IN" sz="1800" dirty="0"/>
          </a:p>
        </p:txBody>
      </p:sp>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907" t="24457" r="46541" b="20775"/>
          <a:stretch/>
        </p:blipFill>
        <p:spPr bwMode="auto">
          <a:xfrm>
            <a:off x="4525476" y="944465"/>
            <a:ext cx="3862948" cy="1843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179512" y="2715766"/>
            <a:ext cx="8691928" cy="1883783"/>
          </a:xfrm>
          <a:prstGeom prst="rect">
            <a:avLst/>
          </a:prstGeom>
        </p:spPr>
        <p:txBody>
          <a:bodyPr wrap="square">
            <a:normAutofit fontScale="92500" lnSpcReduction="10000"/>
          </a:bodyPr>
          <a:lstStyle/>
          <a:p>
            <a:r>
              <a:rPr lang="en-US" sz="1050" u="sng" dirty="0">
                <a:latin typeface="Verdana" panose="020B0604030504040204" pitchFamily="34" charset="0"/>
                <a:ea typeface="Verdana" panose="020B0604030504040204" pitchFamily="34" charset="0"/>
                <a:cs typeface="Verdana" panose="020B0604030504040204" pitchFamily="34" charset="0"/>
              </a:rPr>
              <a:t>Severity 1: </a:t>
            </a:r>
          </a:p>
          <a:p>
            <a:pPr marL="171450" indent="-171450">
              <a:buFont typeface="Arial" panose="020B0604020202020204" pitchFamily="34" charset="0"/>
              <a:buChar char="•"/>
            </a:pPr>
            <a:r>
              <a:rPr lang="en-US" sz="1050" dirty="0">
                <a:latin typeface="Verdana" panose="020B0604030504040204" pitchFamily="34" charset="0"/>
                <a:ea typeface="Verdana" panose="020B0604030504040204" pitchFamily="34" charset="0"/>
                <a:cs typeface="Verdana" panose="020B0604030504040204" pitchFamily="34" charset="0"/>
              </a:rPr>
              <a:t>An entire application is down</a:t>
            </a:r>
          </a:p>
          <a:p>
            <a:pPr marL="171450" indent="-171450">
              <a:buFont typeface="Arial" panose="020B0604020202020204" pitchFamily="34" charset="0"/>
              <a:buChar char="•"/>
            </a:pPr>
            <a:r>
              <a:rPr lang="en-US" sz="1050" dirty="0">
                <a:latin typeface="Verdana" panose="020B0604030504040204" pitchFamily="34" charset="0"/>
                <a:ea typeface="Verdana" panose="020B0604030504040204" pitchFamily="34" charset="0"/>
                <a:cs typeface="Verdana" panose="020B0604030504040204" pitchFamily="34" charset="0"/>
              </a:rPr>
              <a:t>No users worldwide can access an application</a:t>
            </a:r>
          </a:p>
          <a:p>
            <a:pPr marL="171450" indent="-171450">
              <a:buFont typeface="Arial" panose="020B0604020202020204" pitchFamily="34" charset="0"/>
              <a:buChar char="•"/>
            </a:pPr>
            <a:r>
              <a:rPr lang="en-US" sz="1050" dirty="0">
                <a:latin typeface="Verdana" panose="020B0604030504040204" pitchFamily="34" charset="0"/>
                <a:ea typeface="Verdana" panose="020B0604030504040204" pitchFamily="34" charset="0"/>
                <a:cs typeface="Verdana" panose="020B0604030504040204" pitchFamily="34" charset="0"/>
              </a:rPr>
              <a:t>At least 50% of the user base can not access an application</a:t>
            </a:r>
          </a:p>
          <a:p>
            <a:pPr marL="171450" indent="-171450">
              <a:buFont typeface="Arial" panose="020B0604020202020204" pitchFamily="34" charset="0"/>
              <a:buChar char="•"/>
            </a:pPr>
            <a:r>
              <a:rPr lang="en-US" sz="1050" dirty="0">
                <a:latin typeface="Verdana" panose="020B0604030504040204" pitchFamily="34" charset="0"/>
                <a:ea typeface="Verdana" panose="020B0604030504040204" pitchFamily="34" charset="0"/>
                <a:cs typeface="Verdana" panose="020B0604030504040204" pitchFamily="34" charset="0"/>
              </a:rPr>
              <a:t>An entire country or Atos major location (&gt;80 SI users) can not access an application</a:t>
            </a:r>
          </a:p>
          <a:p>
            <a:endParaRPr lang="en-US" sz="1050" dirty="0">
              <a:latin typeface="Verdana" panose="020B0604030504040204" pitchFamily="34" charset="0"/>
              <a:ea typeface="Verdana" panose="020B0604030504040204" pitchFamily="34" charset="0"/>
              <a:cs typeface="Verdana" panose="020B0604030504040204" pitchFamily="34" charset="0"/>
            </a:endParaRPr>
          </a:p>
          <a:p>
            <a:r>
              <a:rPr lang="en-US" sz="1050" u="sng" dirty="0">
                <a:latin typeface="Verdana" panose="020B0604030504040204" pitchFamily="34" charset="0"/>
                <a:ea typeface="Verdana" panose="020B0604030504040204" pitchFamily="34" charset="0"/>
                <a:cs typeface="Verdana" panose="020B0604030504040204" pitchFamily="34" charset="0"/>
              </a:rPr>
              <a:t>Severity 2: </a:t>
            </a:r>
          </a:p>
          <a:p>
            <a:pPr marL="171450" indent="-171450">
              <a:buFont typeface="Arial" panose="020B0604020202020204" pitchFamily="34" charset="0"/>
              <a:buChar char="•"/>
            </a:pPr>
            <a:r>
              <a:rPr lang="en-US" sz="1050" dirty="0">
                <a:latin typeface="Verdana" panose="020B0604030504040204" pitchFamily="34" charset="0"/>
                <a:ea typeface="Verdana" panose="020B0604030504040204" pitchFamily="34" charset="0"/>
                <a:cs typeface="Verdana" panose="020B0604030504040204" pitchFamily="34" charset="0"/>
              </a:rPr>
              <a:t>An entire project can not access an application</a:t>
            </a:r>
          </a:p>
          <a:p>
            <a:pPr marL="171450" indent="-171450">
              <a:buFont typeface="Arial" panose="020B0604020202020204" pitchFamily="34" charset="0"/>
              <a:buChar char="•"/>
            </a:pPr>
            <a:r>
              <a:rPr lang="en-US" sz="1050" dirty="0">
                <a:latin typeface="Verdana" panose="020B0604030504040204" pitchFamily="34" charset="0"/>
                <a:ea typeface="Verdana" panose="020B0604030504040204" pitchFamily="34" charset="0"/>
                <a:cs typeface="Verdana" panose="020B0604030504040204" pitchFamily="34" charset="0"/>
              </a:rPr>
              <a:t>A country, Atos location or an entire project (with more than 10 users) is experiencing response time/performance issues</a:t>
            </a:r>
          </a:p>
          <a:p>
            <a:endParaRPr lang="en-US" sz="1050" dirty="0">
              <a:latin typeface="Verdana" panose="020B0604030504040204" pitchFamily="34" charset="0"/>
              <a:ea typeface="Verdana" panose="020B0604030504040204" pitchFamily="34" charset="0"/>
              <a:cs typeface="Verdana" panose="020B0604030504040204" pitchFamily="34" charset="0"/>
            </a:endParaRPr>
          </a:p>
          <a:p>
            <a:r>
              <a:rPr lang="en-US" sz="1050" u="sng" dirty="0">
                <a:latin typeface="Verdana" panose="020B0604030504040204" pitchFamily="34" charset="0"/>
                <a:ea typeface="Verdana" panose="020B0604030504040204" pitchFamily="34" charset="0"/>
                <a:cs typeface="Verdana" panose="020B0604030504040204" pitchFamily="34" charset="0"/>
              </a:rPr>
              <a:t>Severity 3: </a:t>
            </a:r>
          </a:p>
          <a:p>
            <a:pPr marL="171450" indent="-171450">
              <a:buFont typeface="Arial" panose="020B0604020202020204" pitchFamily="34" charset="0"/>
              <a:buChar char="•"/>
            </a:pPr>
            <a:r>
              <a:rPr lang="en-US" sz="1050" dirty="0">
                <a:latin typeface="Verdana" panose="020B0604030504040204" pitchFamily="34" charset="0"/>
                <a:ea typeface="Verdana" panose="020B0604030504040204" pitchFamily="34" charset="0"/>
                <a:cs typeface="Verdana" panose="020B0604030504040204" pitchFamily="34" charset="0"/>
              </a:rPr>
              <a:t>Single isolated users can not access an application or are experiencing response time/performance issues (</a:t>
            </a:r>
            <a:r>
              <a:rPr lang="en-US" sz="1050" dirty="0" err="1">
                <a:latin typeface="Verdana" panose="020B0604030504040204" pitchFamily="34" charset="0"/>
                <a:ea typeface="Verdana" panose="020B0604030504040204" pitchFamily="34" charset="0"/>
                <a:cs typeface="Verdana" panose="020B0604030504040204" pitchFamily="34" charset="0"/>
              </a:rPr>
              <a:t>ie</a:t>
            </a:r>
            <a:r>
              <a:rPr lang="en-US" sz="1050" dirty="0">
                <a:latin typeface="Verdana" panose="020B0604030504040204" pitchFamily="34" charset="0"/>
                <a:ea typeface="Verdana" panose="020B0604030504040204" pitchFamily="34" charset="0"/>
                <a:cs typeface="Verdana" panose="020B0604030504040204" pitchFamily="34" charset="0"/>
              </a:rPr>
              <a:t> not all users for a project or a location are impacted. The issue is limited to certain random users)</a:t>
            </a:r>
            <a:endParaRPr lang="en-IN" sz="1050" dirty="0">
              <a:latin typeface="Verdana" panose="020B0604030504040204" pitchFamily="34" charset="0"/>
              <a:ea typeface="Verdana" panose="020B0604030504040204" pitchFamily="34" charset="0"/>
              <a:cs typeface="Verdana" panose="020B0604030504040204" pitchFamily="34" charset="0"/>
            </a:endParaRPr>
          </a:p>
        </p:txBody>
      </p:sp>
      <p:sp>
        <p:nvSpPr>
          <p:cNvPr id="12" name="ZoneTexte 8"/>
          <p:cNvSpPr txBox="1"/>
          <p:nvPr/>
        </p:nvSpPr>
        <p:spPr>
          <a:xfrm>
            <a:off x="2673978" y="3003798"/>
            <a:ext cx="3702996" cy="1234979"/>
          </a:xfrm>
          <a:prstGeom prst="rect">
            <a:avLst/>
          </a:prstGeom>
          <a:solidFill>
            <a:schemeClr val="bg1">
              <a:alpha val="63000"/>
            </a:schemeClr>
          </a:solidFill>
          <a:effectLst>
            <a:outerShdw blurRad="50800" dist="38100" dir="2700000" algn="tl" rotWithShape="0">
              <a:prstClr val="black">
                <a:alpha val="40000"/>
              </a:prstClr>
            </a:outerShdw>
            <a:softEdge rad="31750"/>
          </a:effectLst>
        </p:spPr>
        <p:txBody>
          <a:bodyPr wrap="square" rtlCol="0" anchor="ctr">
            <a:noAutofit/>
          </a:bodyPr>
          <a:lstStyle/>
          <a:p>
            <a:pPr marL="171450" indent="-171450">
              <a:buFont typeface="Arial" panose="020B0604020202020204" pitchFamily="34" charset="0"/>
              <a:buChar char="•"/>
            </a:pPr>
            <a:r>
              <a:rPr lang="en-US" sz="1200" b="1" dirty="0">
                <a:solidFill>
                  <a:srgbClr val="0000FF"/>
                </a:solidFill>
                <a:latin typeface="Verdana" panose="020B0604030504040204" pitchFamily="34" charset="0"/>
                <a:ea typeface="Verdana" panose="020B0604030504040204" pitchFamily="34" charset="0"/>
                <a:cs typeface="Verdana" panose="020B0604030504040204" pitchFamily="34" charset="0"/>
              </a:rPr>
              <a:t>Project creation from 1 to 2,5 days</a:t>
            </a:r>
          </a:p>
          <a:p>
            <a:pPr marL="171450" indent="-171450">
              <a:buFont typeface="Arial" panose="020B0604020202020204" pitchFamily="34" charset="0"/>
              <a:buChar char="•"/>
            </a:pPr>
            <a:r>
              <a:rPr lang="en-US" sz="1200" b="1" dirty="0">
                <a:solidFill>
                  <a:srgbClr val="0000FF"/>
                </a:solidFill>
                <a:latin typeface="Verdana" panose="020B0604030504040204" pitchFamily="34" charset="0"/>
                <a:ea typeface="Verdana" panose="020B0604030504040204" pitchFamily="34" charset="0"/>
                <a:cs typeface="Verdana" panose="020B0604030504040204" pitchFamily="34" charset="0"/>
              </a:rPr>
              <a:t>Users management in less than 4 hours</a:t>
            </a:r>
          </a:p>
          <a:p>
            <a:pPr marL="171450" indent="-171450">
              <a:buFont typeface="Arial" panose="020B0604020202020204" pitchFamily="34" charset="0"/>
              <a:buChar char="•"/>
            </a:pPr>
            <a:r>
              <a:rPr lang="en-US" sz="1200" b="1" dirty="0">
                <a:solidFill>
                  <a:srgbClr val="0000FF"/>
                </a:solidFill>
                <a:latin typeface="Verdana" panose="020B0604030504040204" pitchFamily="34" charset="0"/>
                <a:ea typeface="Verdana" panose="020B0604030504040204" pitchFamily="34" charset="0"/>
                <a:cs typeface="Verdana" panose="020B0604030504040204" pitchFamily="34" charset="0"/>
              </a:rPr>
              <a:t>Functional support</a:t>
            </a:r>
          </a:p>
          <a:p>
            <a:pPr marL="171450" indent="-171450">
              <a:buFont typeface="Arial" panose="020B0604020202020204" pitchFamily="34" charset="0"/>
              <a:buChar char="•"/>
            </a:pPr>
            <a:r>
              <a:rPr lang="en-US" sz="1200" b="1" dirty="0">
                <a:solidFill>
                  <a:srgbClr val="0000FF"/>
                </a:solidFill>
                <a:latin typeface="Verdana" panose="020B0604030504040204" pitchFamily="34" charset="0"/>
                <a:ea typeface="Verdana" panose="020B0604030504040204" pitchFamily="34" charset="0"/>
                <a:cs typeface="Verdana" panose="020B0604030504040204" pitchFamily="34" charset="0"/>
              </a:rPr>
              <a:t>Technical support</a:t>
            </a:r>
          </a:p>
          <a:p>
            <a:pPr marL="171450" indent="-171450">
              <a:buFont typeface="Arial" panose="020B0604020202020204" pitchFamily="34" charset="0"/>
              <a:buChar char="•"/>
            </a:pPr>
            <a:r>
              <a:rPr lang="en-US" sz="1200" b="1" dirty="0">
                <a:solidFill>
                  <a:srgbClr val="0000FF"/>
                </a:solidFill>
                <a:latin typeface="Verdana" panose="020B0604030504040204" pitchFamily="34" charset="0"/>
                <a:ea typeface="Verdana" panose="020B0604030504040204" pitchFamily="34" charset="0"/>
                <a:cs typeface="Verdana" panose="020B0604030504040204" pitchFamily="34" charset="0"/>
              </a:rPr>
              <a:t>Standard restore services</a:t>
            </a:r>
          </a:p>
        </p:txBody>
      </p:sp>
      <p:pic>
        <p:nvPicPr>
          <p:cNvPr id="481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955776"/>
            <a:ext cx="4032448" cy="17826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5297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AF489CC-3B7A-4DA5-A8C0-4984788D0EC5}" type="slidenum">
              <a:rPr lang="nl-NL" smtClean="0">
                <a:solidFill>
                  <a:prstClr val="black"/>
                </a:solidFill>
              </a:rPr>
              <a:pPr/>
              <a:t>11</a:t>
            </a:fld>
            <a:endParaRPr lang="nl-NL" dirty="0">
              <a:solidFill>
                <a:prstClr val="black"/>
              </a:solidFill>
            </a:endParaRPr>
          </a:p>
        </p:txBody>
      </p:sp>
      <p:sp>
        <p:nvSpPr>
          <p:cNvPr id="3" name="Title 2"/>
          <p:cNvSpPr>
            <a:spLocks noGrp="1"/>
          </p:cNvSpPr>
          <p:nvPr>
            <p:ph type="title"/>
          </p:nvPr>
        </p:nvSpPr>
        <p:spPr/>
        <p:txBody>
          <a:bodyPr/>
          <a:lstStyle/>
          <a:p>
            <a:r>
              <a:rPr lang="en-US" sz="2000" dirty="0"/>
              <a:t>How to proceed to subscribe to KI solutions for a project</a:t>
            </a:r>
            <a:endParaRPr lang="en-IN" sz="2000" dirty="0"/>
          </a:p>
        </p:txBody>
      </p:sp>
      <p:sp>
        <p:nvSpPr>
          <p:cNvPr id="7" name="Rectangle 6"/>
          <p:cNvSpPr/>
          <p:nvPr/>
        </p:nvSpPr>
        <p:spPr>
          <a:xfrm>
            <a:off x="179512" y="967829"/>
            <a:ext cx="8856984" cy="307777"/>
          </a:xfrm>
          <a:prstGeom prst="rect">
            <a:avLst/>
          </a:prstGeom>
        </p:spPr>
        <p:txBody>
          <a:bodyPr wrap="square">
            <a:spAutoFit/>
          </a:bodyPr>
          <a:lstStyle/>
          <a:p>
            <a:r>
              <a:rPr lang="en-US" sz="1400" dirty="0">
                <a:solidFill>
                  <a:srgbClr val="0000FF"/>
                </a:solidFill>
                <a:latin typeface="Verdana" panose="020B0604030504040204" pitchFamily="34" charset="0"/>
                <a:ea typeface="Verdana" panose="020B0604030504040204" pitchFamily="34" charset="0"/>
                <a:cs typeface="Verdana" panose="020B0604030504040204" pitchFamily="34" charset="0"/>
                <a:hlinkClick r:id="rId2"/>
              </a:rPr>
              <a:t>https://sp2013.myatos.net/si/operations/tooling/Pages/home.aspx</a:t>
            </a:r>
            <a:endParaRPr lang="en-US" sz="1400" dirty="0">
              <a:solidFill>
                <a:srgbClr val="0000FF"/>
              </a:solidFill>
              <a:latin typeface="Verdana" panose="020B0604030504040204" pitchFamily="34" charset="0"/>
              <a:ea typeface="Verdana" panose="020B0604030504040204" pitchFamily="34" charset="0"/>
              <a:cs typeface="Verdana" panose="020B0604030504040204" pitchFamily="34" charset="0"/>
            </a:endParaRPr>
          </a:p>
        </p:txBody>
      </p:sp>
      <p:pic>
        <p:nvPicPr>
          <p:cNvPr id="481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419622"/>
            <a:ext cx="8316416" cy="28198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6219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AF489CC-3B7A-4DA5-A8C0-4984788D0EC5}" type="slidenum">
              <a:rPr lang="nl-NL" smtClean="0">
                <a:solidFill>
                  <a:prstClr val="black"/>
                </a:solidFill>
              </a:rPr>
              <a:pPr/>
              <a:t>12</a:t>
            </a:fld>
            <a:endParaRPr lang="nl-NL" dirty="0">
              <a:solidFill>
                <a:prstClr val="black"/>
              </a:solidFill>
            </a:endParaRPr>
          </a:p>
        </p:txBody>
      </p:sp>
      <p:sp>
        <p:nvSpPr>
          <p:cNvPr id="6" name="Titre 4"/>
          <p:cNvSpPr>
            <a:spLocks noGrp="1"/>
          </p:cNvSpPr>
          <p:nvPr>
            <p:ph type="title"/>
          </p:nvPr>
        </p:nvSpPr>
        <p:spPr/>
        <p:txBody>
          <a:bodyPr/>
          <a:lstStyle/>
          <a:p>
            <a:pPr algn="ctr"/>
            <a:r>
              <a:rPr lang="en-US" dirty="0"/>
              <a:t>Appendix</a:t>
            </a:r>
          </a:p>
        </p:txBody>
      </p:sp>
      <p:sp>
        <p:nvSpPr>
          <p:cNvPr id="7" name="Sous-titre 5"/>
          <p:cNvSpPr txBox="1">
            <a:spLocks/>
          </p:cNvSpPr>
          <p:nvPr/>
        </p:nvSpPr>
        <p:spPr>
          <a:xfrm>
            <a:off x="323528" y="1059582"/>
            <a:ext cx="4732337" cy="1929050"/>
          </a:xfrm>
          <a:prstGeom prst="rect">
            <a:avLst/>
          </a:prstGeom>
        </p:spPr>
        <p:txBody>
          <a:bodyPr/>
          <a:lstStyle>
            <a:lvl1pPr marL="270000" indent="-270000" algn="l" defTabSz="914400" rtl="0" eaLnBrk="1" latinLnBrk="0" hangingPunct="1">
              <a:spcBef>
                <a:spcPct val="20000"/>
              </a:spcBef>
              <a:buClr>
                <a:schemeClr val="tx2"/>
              </a:buClr>
              <a:buFont typeface="Lucida Sans Unicode" pitchFamily="34" charset="0"/>
              <a:buChar char="▶"/>
              <a:defRPr sz="1600" kern="1200" baseline="0">
                <a:solidFill>
                  <a:schemeClr val="tx1"/>
                </a:solidFill>
                <a:latin typeface="Verdana" pitchFamily="34" charset="0"/>
                <a:ea typeface="Verdana" pitchFamily="34" charset="0"/>
                <a:cs typeface="Verdana" pitchFamily="34" charset="0"/>
              </a:defRPr>
            </a:lvl1pPr>
            <a:lvl2pPr marL="540000" indent="-270000" algn="l" defTabSz="914400" rtl="0" eaLnBrk="1" latinLnBrk="0" hangingPunct="1">
              <a:spcBef>
                <a:spcPts val="384"/>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2pPr>
            <a:lvl3pPr marL="81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3pPr>
            <a:lvl4pPr marL="1080000" indent="-270000" algn="l" defTabSz="914400" rtl="0" eaLnBrk="1" latinLnBrk="0" hangingPunct="1">
              <a:spcBef>
                <a:spcPct val="20000"/>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KI Physical Infrastructure</a:t>
            </a:r>
          </a:p>
          <a:p>
            <a:pPr marL="285750" indent="-285750">
              <a:buFont typeface="Arial" panose="020B0604020202020204" pitchFamily="34" charset="0"/>
              <a:buChar char="•"/>
            </a:pPr>
            <a:r>
              <a:rPr lang="en-US" dirty="0"/>
              <a:t>Project Level Continuous Integration</a:t>
            </a:r>
          </a:p>
          <a:p>
            <a:pPr marL="285750" indent="-285750">
              <a:buFont typeface="Arial" panose="020B0604020202020204" pitchFamily="34" charset="0"/>
              <a:buChar char="•"/>
            </a:pPr>
            <a:r>
              <a:rPr lang="en-US" dirty="0"/>
              <a:t>Our Way Of Working</a:t>
            </a:r>
          </a:p>
          <a:p>
            <a:pPr marL="285750" indent="-285750">
              <a:buFont typeface="Arial" panose="020B0604020202020204" pitchFamily="34" charset="0"/>
              <a:buChar char="•"/>
            </a:pPr>
            <a:r>
              <a:rPr lang="en-US" dirty="0"/>
              <a:t>Process Model</a:t>
            </a:r>
          </a:p>
          <a:p>
            <a:pPr marL="285750" indent="-285750">
              <a:buFont typeface="Arial" panose="020B0604020202020204" pitchFamily="34" charset="0"/>
              <a:buChar char="•"/>
            </a:pPr>
            <a:r>
              <a:rPr lang="en-US" dirty="0"/>
              <a:t>Service Level Agreement</a:t>
            </a:r>
          </a:p>
          <a:p>
            <a:pPr marL="285750" indent="-285750">
              <a:buFont typeface="Arial" panose="020B0604020202020204" pitchFamily="34" charset="0"/>
              <a:buChar char="•"/>
            </a:pPr>
            <a:r>
              <a:rPr lang="en-US" dirty="0"/>
              <a:t>Backup And Retention Policy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221832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AF489CC-3B7A-4DA5-A8C0-4984788D0EC5}" type="slidenum">
              <a:rPr lang="nl-NL" smtClean="0">
                <a:solidFill>
                  <a:prstClr val="black"/>
                </a:solidFill>
              </a:rPr>
              <a:pPr/>
              <a:t>13</a:t>
            </a:fld>
            <a:endParaRPr lang="nl-NL" dirty="0">
              <a:solidFill>
                <a:prstClr val="black"/>
              </a:solidFill>
            </a:endParaRPr>
          </a:p>
        </p:txBody>
      </p:sp>
      <p:sp>
        <p:nvSpPr>
          <p:cNvPr id="3" name="Title 2"/>
          <p:cNvSpPr>
            <a:spLocks noGrp="1"/>
          </p:cNvSpPr>
          <p:nvPr>
            <p:ph type="title"/>
          </p:nvPr>
        </p:nvSpPr>
        <p:spPr/>
        <p:txBody>
          <a:bodyPr/>
          <a:lstStyle/>
          <a:p>
            <a:r>
              <a:rPr lang="fr-FR" dirty="0"/>
              <a:t>Physical infrastructure </a:t>
            </a:r>
            <a:r>
              <a:rPr lang="fr-FR" dirty="0" err="1"/>
              <a:t>supporting</a:t>
            </a:r>
            <a:r>
              <a:rPr lang="fr-FR" dirty="0"/>
              <a:t> KI v.2</a:t>
            </a:r>
            <a:endParaRPr lang="en-IN" dirty="0"/>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843558"/>
            <a:ext cx="6192688" cy="3796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6689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AF489CC-3B7A-4DA5-A8C0-4984788D0EC5}" type="slidenum">
              <a:rPr lang="nl-NL" smtClean="0">
                <a:solidFill>
                  <a:prstClr val="black"/>
                </a:solidFill>
              </a:rPr>
              <a:pPr/>
              <a:t>14</a:t>
            </a:fld>
            <a:endParaRPr lang="nl-NL" dirty="0">
              <a:solidFill>
                <a:prstClr val="black"/>
              </a:solidFill>
            </a:endParaRPr>
          </a:p>
        </p:txBody>
      </p:sp>
      <p:sp>
        <p:nvSpPr>
          <p:cNvPr id="3" name="Title 2"/>
          <p:cNvSpPr>
            <a:spLocks noGrp="1"/>
          </p:cNvSpPr>
          <p:nvPr>
            <p:ph type="title"/>
          </p:nvPr>
        </p:nvSpPr>
        <p:spPr/>
        <p:txBody>
          <a:bodyPr/>
          <a:lstStyle/>
          <a:p>
            <a:r>
              <a:rPr lang="fr-FR" dirty="0"/>
              <a:t>Java </a:t>
            </a:r>
            <a:r>
              <a:rPr lang="fr-FR" dirty="0" err="1"/>
              <a:t>continuous</a:t>
            </a:r>
            <a:r>
              <a:rPr lang="fr-FR" dirty="0"/>
              <a:t> </a:t>
            </a:r>
            <a:r>
              <a:rPr lang="fr-FR" dirty="0" err="1"/>
              <a:t>integrations</a:t>
            </a:r>
            <a:br>
              <a:rPr lang="fr-FR" dirty="0"/>
            </a:br>
            <a:endParaRPr lang="en-IN"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915567"/>
            <a:ext cx="7488832" cy="345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re 1"/>
          <p:cNvSpPr txBox="1">
            <a:spLocks/>
          </p:cNvSpPr>
          <p:nvPr/>
        </p:nvSpPr>
        <p:spPr bwMode="auto">
          <a:xfrm>
            <a:off x="214313" y="477837"/>
            <a:ext cx="86836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Lucida Sans Unicode" pitchFamily="34" charset="0"/>
                <a:ea typeface="MS PGothic" pitchFamily="34" charset="-128"/>
              </a:defRPr>
            </a:lvl1pPr>
            <a:lvl2pPr marL="742950" indent="-285750" eaLnBrk="0" hangingPunct="0">
              <a:defRPr>
                <a:solidFill>
                  <a:schemeClr val="tx1"/>
                </a:solidFill>
                <a:latin typeface="Lucida Sans Unicode" pitchFamily="34" charset="0"/>
                <a:ea typeface="MS PGothic" pitchFamily="34" charset="-128"/>
              </a:defRPr>
            </a:lvl2pPr>
            <a:lvl3pPr marL="1143000" indent="-228600" eaLnBrk="0" hangingPunct="0">
              <a:defRPr>
                <a:solidFill>
                  <a:schemeClr val="tx1"/>
                </a:solidFill>
                <a:latin typeface="Lucida Sans Unicode" pitchFamily="34" charset="0"/>
                <a:ea typeface="MS PGothic" pitchFamily="34" charset="-128"/>
              </a:defRPr>
            </a:lvl3pPr>
            <a:lvl4pPr marL="1600200" indent="-228600" eaLnBrk="0" hangingPunct="0">
              <a:defRPr>
                <a:solidFill>
                  <a:schemeClr val="tx1"/>
                </a:solidFill>
                <a:latin typeface="Lucida Sans Unicode" pitchFamily="34" charset="0"/>
                <a:ea typeface="MS PGothic" pitchFamily="34" charset="-128"/>
              </a:defRPr>
            </a:lvl4pPr>
            <a:lvl5pPr marL="2057400" indent="-228600" eaLnBrk="0" hangingPunct="0">
              <a:defRPr>
                <a:solidFill>
                  <a:schemeClr val="tx1"/>
                </a:solidFill>
                <a:latin typeface="Lucida Sans Unicode"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Lucida Sans Unicode"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Lucida Sans Unicode"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Lucida Sans Unicode"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Lucida Sans Unicode" pitchFamily="34" charset="0"/>
                <a:ea typeface="MS PGothic" pitchFamily="34" charset="-128"/>
              </a:defRPr>
            </a:lvl9pPr>
          </a:lstStyle>
          <a:p>
            <a:pPr eaLnBrk="1" fontAlgn="base" hangingPunct="1">
              <a:spcBef>
                <a:spcPct val="0"/>
              </a:spcBef>
              <a:spcAft>
                <a:spcPct val="0"/>
              </a:spcAft>
            </a:pPr>
            <a:r>
              <a:rPr lang="fr-FR" sz="2000" dirty="0">
                <a:solidFill>
                  <a:srgbClr val="000000"/>
                </a:solidFill>
                <a:latin typeface="Verdana" pitchFamily="34" charset="0"/>
              </a:rPr>
              <a:t>Project level implementation</a:t>
            </a:r>
          </a:p>
        </p:txBody>
      </p:sp>
      <p:pic>
        <p:nvPicPr>
          <p:cNvPr id="8"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879" y="3291830"/>
            <a:ext cx="1228725" cy="65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79712" y="4129549"/>
            <a:ext cx="891783" cy="4584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6354" y="3703045"/>
            <a:ext cx="1555486" cy="426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6096" y="4204790"/>
            <a:ext cx="1388972" cy="282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69313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AF489CC-3B7A-4DA5-A8C0-4984788D0EC5}" type="slidenum">
              <a:rPr lang="nl-NL" smtClean="0">
                <a:solidFill>
                  <a:prstClr val="black"/>
                </a:solidFill>
              </a:rPr>
              <a:pPr/>
              <a:t>15</a:t>
            </a:fld>
            <a:endParaRPr lang="nl-NL" dirty="0">
              <a:solidFill>
                <a:prstClr val="black"/>
              </a:solidFill>
            </a:endParaRPr>
          </a:p>
        </p:txBody>
      </p:sp>
      <p:sp>
        <p:nvSpPr>
          <p:cNvPr id="3" name="Title 2"/>
          <p:cNvSpPr>
            <a:spLocks noGrp="1"/>
          </p:cNvSpPr>
          <p:nvPr>
            <p:ph type="title"/>
          </p:nvPr>
        </p:nvSpPr>
        <p:spPr>
          <a:xfrm>
            <a:off x="75316" y="118120"/>
            <a:ext cx="8748000" cy="720080"/>
          </a:xfrm>
        </p:spPr>
        <p:txBody>
          <a:bodyPr/>
          <a:lstStyle/>
          <a:p>
            <a:r>
              <a:rPr lang="fr-FR" dirty="0"/>
              <a:t>Java </a:t>
            </a:r>
            <a:r>
              <a:rPr lang="fr-FR" dirty="0" err="1"/>
              <a:t>continuous</a:t>
            </a:r>
            <a:r>
              <a:rPr lang="fr-FR" dirty="0"/>
              <a:t> </a:t>
            </a:r>
            <a:r>
              <a:rPr lang="fr-FR" dirty="0" err="1"/>
              <a:t>integration</a:t>
            </a:r>
            <a:endParaRPr lang="en-IN" dirty="0"/>
          </a:p>
        </p:txBody>
      </p:sp>
      <p:sp>
        <p:nvSpPr>
          <p:cNvPr id="7" name="Espace réservé du contenu 9"/>
          <p:cNvSpPr txBox="1">
            <a:spLocks/>
          </p:cNvSpPr>
          <p:nvPr/>
        </p:nvSpPr>
        <p:spPr>
          <a:xfrm>
            <a:off x="251520" y="1131590"/>
            <a:ext cx="8640960" cy="3312367"/>
          </a:xfrm>
          <a:prstGeom prst="rect">
            <a:avLst/>
          </a:prstGeom>
        </p:spPr>
        <p:txBody>
          <a:bodyPr>
            <a:normAutofit fontScale="92500" lnSpcReduction="20000"/>
          </a:bodyPr>
          <a:lstStyle>
            <a:lvl1pPr marL="270000" indent="-270000" algn="l" defTabSz="914400" rtl="0" eaLnBrk="1" latinLnBrk="0" hangingPunct="1">
              <a:spcBef>
                <a:spcPct val="20000"/>
              </a:spcBef>
              <a:buClr>
                <a:schemeClr val="tx2"/>
              </a:buClr>
              <a:buFont typeface="Lucida Sans Unicode" pitchFamily="34" charset="0"/>
              <a:buChar char="▶"/>
              <a:defRPr sz="1600" kern="1200" baseline="0">
                <a:solidFill>
                  <a:schemeClr val="tx1"/>
                </a:solidFill>
                <a:latin typeface="Verdana" pitchFamily="34" charset="0"/>
                <a:ea typeface="Verdana" pitchFamily="34" charset="0"/>
                <a:cs typeface="Verdana" pitchFamily="34" charset="0"/>
              </a:defRPr>
            </a:lvl1pPr>
            <a:lvl2pPr marL="540000" indent="-270000" algn="l" defTabSz="914400" rtl="0" eaLnBrk="1" latinLnBrk="0" hangingPunct="1">
              <a:spcBef>
                <a:spcPts val="384"/>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2pPr>
            <a:lvl3pPr marL="81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3pPr>
            <a:lvl4pPr marL="1080000" indent="-270000" algn="l" defTabSz="914400" rtl="0" eaLnBrk="1" latinLnBrk="0" hangingPunct="1">
              <a:spcBef>
                <a:spcPct val="20000"/>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dirty="0">
                <a:sym typeface="Wingdings" pitchFamily="2" charset="2"/>
              </a:rPr>
              <a:t>Continuous integration is built on </a:t>
            </a:r>
          </a:p>
          <a:p>
            <a:pPr lvl="1">
              <a:lnSpc>
                <a:spcPct val="150000"/>
              </a:lnSpc>
            </a:pPr>
            <a:r>
              <a:rPr lang="fr-FR" b="1" dirty="0">
                <a:sym typeface="Wingdings" pitchFamily="2" charset="2"/>
              </a:rPr>
              <a:t>RTC </a:t>
            </a:r>
            <a:r>
              <a:rPr lang="fr-FR" dirty="0">
                <a:sym typeface="Wingdings" pitchFamily="2" charset="2"/>
              </a:rPr>
              <a:t>as the central management tool</a:t>
            </a:r>
          </a:p>
          <a:p>
            <a:pPr lvl="1">
              <a:lnSpc>
                <a:spcPct val="150000"/>
              </a:lnSpc>
            </a:pPr>
            <a:r>
              <a:rPr lang="fr-FR" dirty="0">
                <a:sym typeface="Wingdings" pitchFamily="2" charset="2"/>
              </a:rPr>
              <a:t>Apache </a:t>
            </a:r>
            <a:r>
              <a:rPr lang="fr-FR" b="1" dirty="0" err="1">
                <a:sym typeface="Wingdings" pitchFamily="2" charset="2"/>
              </a:rPr>
              <a:t>Maven</a:t>
            </a:r>
            <a:r>
              <a:rPr lang="fr-FR" dirty="0">
                <a:sym typeface="Wingdings" pitchFamily="2" charset="2"/>
              </a:rPr>
              <a:t> to </a:t>
            </a:r>
            <a:r>
              <a:rPr lang="fr-FR" dirty="0" err="1">
                <a:sym typeface="Wingdings" pitchFamily="2" charset="2"/>
              </a:rPr>
              <a:t>describe</a:t>
            </a:r>
            <a:r>
              <a:rPr lang="fr-FR" dirty="0">
                <a:sym typeface="Wingdings" pitchFamily="2" charset="2"/>
              </a:rPr>
              <a:t> </a:t>
            </a:r>
            <a:r>
              <a:rPr lang="fr-FR" dirty="0" err="1">
                <a:sym typeface="Wingdings" pitchFamily="2" charset="2"/>
              </a:rPr>
              <a:t>libraries</a:t>
            </a:r>
            <a:r>
              <a:rPr lang="fr-FR" dirty="0">
                <a:sym typeface="Wingdings" pitchFamily="2" charset="2"/>
              </a:rPr>
              <a:t> </a:t>
            </a:r>
            <a:r>
              <a:rPr lang="fr-FR" dirty="0" err="1">
                <a:sym typeface="Wingdings" pitchFamily="2" charset="2"/>
              </a:rPr>
              <a:t>dependencies</a:t>
            </a:r>
            <a:r>
              <a:rPr lang="fr-FR" dirty="0">
                <a:sym typeface="Wingdings" pitchFamily="2" charset="2"/>
              </a:rPr>
              <a:t> and </a:t>
            </a:r>
            <a:r>
              <a:rPr lang="fr-FR" dirty="0" err="1">
                <a:sym typeface="Wingdings" pitchFamily="2" charset="2"/>
              </a:rPr>
              <a:t>operate</a:t>
            </a:r>
            <a:r>
              <a:rPr lang="fr-FR" dirty="0">
                <a:sym typeface="Wingdings" pitchFamily="2" charset="2"/>
              </a:rPr>
              <a:t> </a:t>
            </a:r>
            <a:r>
              <a:rPr lang="fr-FR" dirty="0" err="1">
                <a:sym typeface="Wingdings" pitchFamily="2" charset="2"/>
              </a:rPr>
              <a:t>builds</a:t>
            </a:r>
            <a:endParaRPr lang="fr-FR" dirty="0">
              <a:sym typeface="Wingdings" pitchFamily="2" charset="2"/>
            </a:endParaRPr>
          </a:p>
          <a:p>
            <a:pPr lvl="1">
              <a:lnSpc>
                <a:spcPct val="150000"/>
              </a:lnSpc>
            </a:pPr>
            <a:r>
              <a:rPr lang="fr-FR" b="1" dirty="0">
                <a:sym typeface="Wingdings" pitchFamily="2" charset="2"/>
              </a:rPr>
              <a:t>Jenkins</a:t>
            </a:r>
            <a:r>
              <a:rPr lang="fr-FR" dirty="0">
                <a:sym typeface="Wingdings" pitchFamily="2" charset="2"/>
              </a:rPr>
              <a:t> for job orchestration</a:t>
            </a:r>
          </a:p>
          <a:p>
            <a:pPr lvl="1">
              <a:lnSpc>
                <a:spcPct val="150000"/>
              </a:lnSpc>
            </a:pPr>
            <a:r>
              <a:rPr lang="fr-FR" b="1" dirty="0">
                <a:sym typeface="Wingdings" pitchFamily="2" charset="2"/>
              </a:rPr>
              <a:t>KI SCM </a:t>
            </a:r>
            <a:r>
              <a:rPr lang="fr-FR" b="1" dirty="0" err="1">
                <a:sym typeface="Wingdings" pitchFamily="2" charset="2"/>
              </a:rPr>
              <a:t>Clear</a:t>
            </a:r>
            <a:r>
              <a:rPr lang="fr-FR" b="1" dirty="0">
                <a:sym typeface="Wingdings" pitchFamily="2" charset="2"/>
              </a:rPr>
              <a:t> Case </a:t>
            </a:r>
            <a:r>
              <a:rPr lang="fr-FR" dirty="0">
                <a:sym typeface="Wingdings" pitchFamily="2" charset="2"/>
              </a:rPr>
              <a:t>for software configuration management</a:t>
            </a:r>
          </a:p>
          <a:p>
            <a:pPr lvl="1">
              <a:lnSpc>
                <a:spcPct val="150000"/>
              </a:lnSpc>
            </a:pPr>
            <a:r>
              <a:rPr lang="fr-FR" b="1" dirty="0">
                <a:sym typeface="Wingdings" pitchFamily="2" charset="2"/>
              </a:rPr>
              <a:t>Nexus</a:t>
            </a:r>
            <a:r>
              <a:rPr lang="fr-FR" dirty="0">
                <a:sym typeface="Wingdings" pitchFamily="2" charset="2"/>
              </a:rPr>
              <a:t> to store </a:t>
            </a:r>
            <a:r>
              <a:rPr lang="fr-FR" dirty="0" err="1">
                <a:sym typeface="Wingdings" pitchFamily="2" charset="2"/>
              </a:rPr>
              <a:t>binaries</a:t>
            </a:r>
            <a:endParaRPr lang="fr-FR" dirty="0">
              <a:sym typeface="Wingdings" pitchFamily="2" charset="2"/>
            </a:endParaRPr>
          </a:p>
          <a:p>
            <a:pPr lvl="1">
              <a:lnSpc>
                <a:spcPct val="150000"/>
              </a:lnSpc>
            </a:pPr>
            <a:r>
              <a:rPr lang="fr-FR" b="1" dirty="0" err="1">
                <a:sym typeface="Wingdings" pitchFamily="2" charset="2"/>
              </a:rPr>
              <a:t>JUnit</a:t>
            </a:r>
            <a:r>
              <a:rPr lang="fr-FR" dirty="0">
                <a:sym typeface="Wingdings" pitchFamily="2" charset="2"/>
              </a:rPr>
              <a:t> to automate unit </a:t>
            </a:r>
            <a:r>
              <a:rPr lang="fr-FR" dirty="0" err="1">
                <a:sym typeface="Wingdings" pitchFamily="2" charset="2"/>
              </a:rPr>
              <a:t>testing</a:t>
            </a:r>
            <a:endParaRPr lang="fr-FR" dirty="0">
              <a:sym typeface="Wingdings" pitchFamily="2" charset="2"/>
            </a:endParaRPr>
          </a:p>
          <a:p>
            <a:pPr lvl="1">
              <a:lnSpc>
                <a:spcPct val="150000"/>
              </a:lnSpc>
            </a:pPr>
            <a:r>
              <a:rPr lang="fr-FR" b="1" dirty="0">
                <a:sym typeface="Wingdings" pitchFamily="2" charset="2"/>
              </a:rPr>
              <a:t>Sonar</a:t>
            </a:r>
            <a:r>
              <a:rPr lang="fr-FR" dirty="0">
                <a:sym typeface="Wingdings" pitchFamily="2" charset="2"/>
              </a:rPr>
              <a:t> for program code coding-</a:t>
            </a:r>
            <a:r>
              <a:rPr lang="fr-FR" dirty="0" err="1">
                <a:sym typeface="Wingdings" pitchFamily="2" charset="2"/>
              </a:rPr>
              <a:t>rule</a:t>
            </a:r>
            <a:r>
              <a:rPr lang="fr-FR" dirty="0">
                <a:sym typeface="Wingdings" pitchFamily="2" charset="2"/>
              </a:rPr>
              <a:t> </a:t>
            </a:r>
            <a:r>
              <a:rPr lang="fr-FR" dirty="0" err="1">
                <a:sym typeface="Wingdings" pitchFamily="2" charset="2"/>
              </a:rPr>
              <a:t>checking</a:t>
            </a:r>
            <a:r>
              <a:rPr lang="fr-FR" dirty="0">
                <a:sym typeface="Wingdings" pitchFamily="2" charset="2"/>
              </a:rPr>
              <a:t> and unit </a:t>
            </a:r>
            <a:r>
              <a:rPr lang="fr-FR" dirty="0" err="1">
                <a:sym typeface="Wingdings" pitchFamily="2" charset="2"/>
              </a:rPr>
              <a:t>testing</a:t>
            </a:r>
            <a:r>
              <a:rPr lang="fr-FR" dirty="0">
                <a:sym typeface="Wingdings" pitchFamily="2" charset="2"/>
              </a:rPr>
              <a:t> </a:t>
            </a:r>
            <a:r>
              <a:rPr lang="fr-FR" dirty="0" err="1">
                <a:sym typeface="Wingdings" pitchFamily="2" charset="2"/>
              </a:rPr>
              <a:t>coverage</a:t>
            </a:r>
            <a:endParaRPr lang="fr-FR" dirty="0">
              <a:sym typeface="Wingdings" pitchFamily="2" charset="2"/>
            </a:endParaRPr>
          </a:p>
          <a:p>
            <a:pPr lvl="1">
              <a:lnSpc>
                <a:spcPct val="150000"/>
              </a:lnSpc>
            </a:pPr>
            <a:r>
              <a:rPr lang="fr-FR" b="1" dirty="0">
                <a:sym typeface="Wingdings" pitchFamily="2" charset="2"/>
              </a:rPr>
              <a:t>CAST</a:t>
            </a:r>
            <a:r>
              <a:rPr lang="fr-FR" dirty="0">
                <a:sym typeface="Wingdings" pitchFamily="2" charset="2"/>
              </a:rPr>
              <a:t> for application quality </a:t>
            </a:r>
            <a:r>
              <a:rPr lang="fr-FR" dirty="0" err="1">
                <a:sym typeface="Wingdings" pitchFamily="2" charset="2"/>
              </a:rPr>
              <a:t>improvement</a:t>
            </a:r>
            <a:endParaRPr lang="fr-FR" dirty="0">
              <a:sym typeface="Wingdings" pitchFamily="2" charset="2"/>
            </a:endParaRPr>
          </a:p>
          <a:p>
            <a:pPr lvl="1"/>
            <a:endParaRPr lang="fr-FR" dirty="0">
              <a:sym typeface="Wingdings" pitchFamily="2" charset="2"/>
            </a:endParaRPr>
          </a:p>
          <a:p>
            <a:endParaRPr lang="en-US" dirty="0">
              <a:sym typeface="Wingdings" pitchFamily="2" charset="2"/>
            </a:endParaRPr>
          </a:p>
        </p:txBody>
      </p:sp>
      <p:sp>
        <p:nvSpPr>
          <p:cNvPr id="8" name="Titre 1"/>
          <p:cNvSpPr txBox="1">
            <a:spLocks/>
          </p:cNvSpPr>
          <p:nvPr/>
        </p:nvSpPr>
        <p:spPr bwMode="auto">
          <a:xfrm>
            <a:off x="107504" y="477837"/>
            <a:ext cx="86836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Lucida Sans Unicode" pitchFamily="34" charset="0"/>
                <a:ea typeface="MS PGothic" pitchFamily="34" charset="-128"/>
              </a:defRPr>
            </a:lvl1pPr>
            <a:lvl2pPr marL="742950" indent="-285750" eaLnBrk="0" hangingPunct="0">
              <a:defRPr>
                <a:solidFill>
                  <a:schemeClr val="tx1"/>
                </a:solidFill>
                <a:latin typeface="Lucida Sans Unicode" pitchFamily="34" charset="0"/>
                <a:ea typeface="MS PGothic" pitchFamily="34" charset="-128"/>
              </a:defRPr>
            </a:lvl2pPr>
            <a:lvl3pPr marL="1143000" indent="-228600" eaLnBrk="0" hangingPunct="0">
              <a:defRPr>
                <a:solidFill>
                  <a:schemeClr val="tx1"/>
                </a:solidFill>
                <a:latin typeface="Lucida Sans Unicode" pitchFamily="34" charset="0"/>
                <a:ea typeface="MS PGothic" pitchFamily="34" charset="-128"/>
              </a:defRPr>
            </a:lvl3pPr>
            <a:lvl4pPr marL="1600200" indent="-228600" eaLnBrk="0" hangingPunct="0">
              <a:defRPr>
                <a:solidFill>
                  <a:schemeClr val="tx1"/>
                </a:solidFill>
                <a:latin typeface="Lucida Sans Unicode" pitchFamily="34" charset="0"/>
                <a:ea typeface="MS PGothic" pitchFamily="34" charset="-128"/>
              </a:defRPr>
            </a:lvl4pPr>
            <a:lvl5pPr marL="2057400" indent="-228600" eaLnBrk="0" hangingPunct="0">
              <a:defRPr>
                <a:solidFill>
                  <a:schemeClr val="tx1"/>
                </a:solidFill>
                <a:latin typeface="Lucida Sans Unicode"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Lucida Sans Unicode"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Lucida Sans Unicode"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Lucida Sans Unicode"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Lucida Sans Unicode" pitchFamily="34" charset="0"/>
                <a:ea typeface="MS PGothic" pitchFamily="34" charset="-128"/>
              </a:defRPr>
            </a:lvl9pPr>
          </a:lstStyle>
          <a:p>
            <a:pPr eaLnBrk="1" fontAlgn="base" hangingPunct="1">
              <a:spcBef>
                <a:spcPct val="0"/>
              </a:spcBef>
              <a:spcAft>
                <a:spcPct val="0"/>
              </a:spcAft>
            </a:pPr>
            <a:r>
              <a:rPr lang="fr-FR" sz="2000" dirty="0" err="1">
                <a:solidFill>
                  <a:srgbClr val="000000"/>
                </a:solidFill>
                <a:latin typeface="Verdana" pitchFamily="34" charset="0"/>
              </a:rPr>
              <a:t>Referenced</a:t>
            </a:r>
            <a:r>
              <a:rPr lang="fr-FR" sz="2000" dirty="0">
                <a:solidFill>
                  <a:srgbClr val="000000"/>
                </a:solidFill>
                <a:latin typeface="Verdana" pitchFamily="34" charset="0"/>
              </a:rPr>
              <a:t> Tooling</a:t>
            </a:r>
          </a:p>
        </p:txBody>
      </p:sp>
    </p:spTree>
    <p:extLst>
      <p:ext uri="{BB962C8B-B14F-4D97-AF65-F5344CB8AC3E}">
        <p14:creationId xmlns:p14="http://schemas.microsoft.com/office/powerpoint/2010/main" val="1083169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AF489CC-3B7A-4DA5-A8C0-4984788D0EC5}" type="slidenum">
              <a:rPr lang="nl-NL" smtClean="0">
                <a:solidFill>
                  <a:prstClr val="black"/>
                </a:solidFill>
              </a:rPr>
              <a:pPr/>
              <a:t>16</a:t>
            </a:fld>
            <a:endParaRPr lang="nl-NL" dirty="0">
              <a:solidFill>
                <a:prstClr val="black"/>
              </a:solidFill>
            </a:endParaRPr>
          </a:p>
        </p:txBody>
      </p:sp>
      <p:sp>
        <p:nvSpPr>
          <p:cNvPr id="3" name="Title 2"/>
          <p:cNvSpPr>
            <a:spLocks noGrp="1"/>
          </p:cNvSpPr>
          <p:nvPr>
            <p:ph type="title"/>
          </p:nvPr>
        </p:nvSpPr>
        <p:spPr/>
        <p:txBody>
          <a:bodyPr/>
          <a:lstStyle/>
          <a:p>
            <a:r>
              <a:rPr lang="en-US" dirty="0"/>
              <a:t>Our Way of Working</a:t>
            </a:r>
            <a:endParaRPr lang="en-IN" dirty="0"/>
          </a:p>
        </p:txBody>
      </p:sp>
      <p:sp>
        <p:nvSpPr>
          <p:cNvPr id="7" name="Content Placeholder 2"/>
          <p:cNvSpPr txBox="1">
            <a:spLocks/>
          </p:cNvSpPr>
          <p:nvPr/>
        </p:nvSpPr>
        <p:spPr>
          <a:xfrm>
            <a:off x="107504" y="915566"/>
            <a:ext cx="3595171" cy="2605031"/>
          </a:xfrm>
          <a:prstGeom prst="rect">
            <a:avLst/>
          </a:prstGeom>
        </p:spPr>
        <p:txBody>
          <a:bodyPr>
            <a:normAutofit fontScale="92500"/>
          </a:bodyPr>
          <a:lstStyle>
            <a:lvl1pPr marL="270000" indent="-270000" algn="l" defTabSz="914400" rtl="0" eaLnBrk="1" latinLnBrk="0" hangingPunct="1">
              <a:spcBef>
                <a:spcPct val="20000"/>
              </a:spcBef>
              <a:buClr>
                <a:schemeClr val="tx2"/>
              </a:buClr>
              <a:buFont typeface="Lucida Sans Unicode" pitchFamily="34" charset="0"/>
              <a:buChar char="▶"/>
              <a:defRPr sz="1600" kern="1200" baseline="0">
                <a:solidFill>
                  <a:schemeClr val="tx1"/>
                </a:solidFill>
                <a:latin typeface="Verdana" pitchFamily="34" charset="0"/>
                <a:ea typeface="Verdana" pitchFamily="34" charset="0"/>
                <a:cs typeface="Verdana" pitchFamily="34" charset="0"/>
              </a:defRPr>
            </a:lvl1pPr>
            <a:lvl2pPr marL="540000" indent="-270000" algn="l" defTabSz="914400" rtl="0" eaLnBrk="1" latinLnBrk="0" hangingPunct="1">
              <a:spcBef>
                <a:spcPts val="384"/>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2pPr>
            <a:lvl3pPr marL="81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3pPr>
            <a:lvl4pPr marL="1080000" indent="-270000" algn="l" defTabSz="914400" rtl="0" eaLnBrk="1" latinLnBrk="0" hangingPunct="1">
              <a:spcBef>
                <a:spcPct val="20000"/>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300" dirty="0"/>
              <a:t>Atos Global B&amp;PS KI team is responsible for effective implementation of KI tools and processes across Atos globally. The key to effective implementation of tools is increase in number of tools usage by providing efficient support.</a:t>
            </a:r>
          </a:p>
          <a:p>
            <a:r>
              <a:rPr lang="en-US" sz="1300" dirty="0"/>
              <a:t>KI supports all Atos countries for administration and maintenance of SDLC tools to achieve standardized, globalized, centralized organization of tools within Atos. Management of domains and projects is centrally organized by the KI.</a:t>
            </a:r>
          </a:p>
          <a:p>
            <a:endParaRPr lang="en-IN" sz="1400" dirty="0"/>
          </a:p>
        </p:txBody>
      </p:sp>
      <p:sp>
        <p:nvSpPr>
          <p:cNvPr id="9" name="Content Placeholder 2"/>
          <p:cNvSpPr txBox="1">
            <a:spLocks/>
          </p:cNvSpPr>
          <p:nvPr/>
        </p:nvSpPr>
        <p:spPr bwMode="auto">
          <a:xfrm>
            <a:off x="304117" y="3383742"/>
            <a:ext cx="8401878" cy="149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normAutofit fontScale="92500" lnSpcReduction="10000"/>
          </a:bodyPr>
          <a:lstStyle>
            <a:lvl1pPr marL="268288" indent="-268288" algn="l" rtl="0" eaLnBrk="0" fontAlgn="base" hangingPunct="0">
              <a:spcBef>
                <a:spcPct val="20000"/>
              </a:spcBef>
              <a:spcAft>
                <a:spcPct val="0"/>
              </a:spcAft>
              <a:buClr>
                <a:srgbClr val="0066A1"/>
              </a:buClr>
              <a:buFont typeface="Lucida Sans Unicode" pitchFamily="34" charset="0"/>
              <a:buChar char="▶"/>
              <a:defRPr sz="1600">
                <a:solidFill>
                  <a:srgbClr val="000000"/>
                </a:solidFill>
                <a:latin typeface="Verdana"/>
                <a:ea typeface="MS PGothic" pitchFamily="34" charset="-128"/>
                <a:cs typeface="Verdana"/>
              </a:defRPr>
            </a:lvl1pPr>
            <a:lvl2pPr marL="539750" indent="-269875" algn="l" rtl="0" eaLnBrk="0" fontAlgn="base" hangingPunct="0">
              <a:spcBef>
                <a:spcPct val="20000"/>
              </a:spcBef>
              <a:spcAft>
                <a:spcPct val="0"/>
              </a:spcAft>
              <a:buClr>
                <a:srgbClr val="0066A1"/>
              </a:buClr>
              <a:buFont typeface="Arial" pitchFamily="34" charset="0"/>
              <a:buChar char="–"/>
              <a:defRPr sz="1600">
                <a:solidFill>
                  <a:srgbClr val="000000"/>
                </a:solidFill>
                <a:latin typeface="Verdana"/>
                <a:ea typeface="Arial" charset="0"/>
                <a:cs typeface="Verdana"/>
              </a:defRPr>
            </a:lvl2pPr>
            <a:lvl3pPr marL="809625" indent="-268288" algn="l" rtl="0" eaLnBrk="0" fontAlgn="base" hangingPunct="0">
              <a:spcBef>
                <a:spcPct val="20000"/>
              </a:spcBef>
              <a:spcAft>
                <a:spcPct val="0"/>
              </a:spcAft>
              <a:buClr>
                <a:srgbClr val="0066A1"/>
              </a:buClr>
              <a:buFont typeface="Arial" pitchFamily="34" charset="0"/>
              <a:buChar char="•"/>
              <a:defRPr sz="1600">
                <a:solidFill>
                  <a:srgbClr val="000000"/>
                </a:solidFill>
                <a:latin typeface="Verdana"/>
                <a:ea typeface="Arial" charset="0"/>
                <a:cs typeface="Verdana"/>
              </a:defRPr>
            </a:lvl3pPr>
            <a:lvl4pPr marL="1081088" indent="-269875" algn="l" rtl="0" eaLnBrk="0" fontAlgn="base" hangingPunct="0">
              <a:spcBef>
                <a:spcPct val="20000"/>
              </a:spcBef>
              <a:spcAft>
                <a:spcPct val="0"/>
              </a:spcAft>
              <a:buClr>
                <a:srgbClr val="0065A2"/>
              </a:buClr>
              <a:buFont typeface="Arial" pitchFamily="34" charset="0"/>
              <a:buChar char="–"/>
              <a:defRPr sz="1600">
                <a:solidFill>
                  <a:srgbClr val="000000"/>
                </a:solidFill>
                <a:latin typeface="Verdana"/>
                <a:ea typeface="Arial" charset="0"/>
                <a:cs typeface="Verdana"/>
              </a:defRPr>
            </a:lvl4pPr>
            <a:lvl5pPr marL="1349375" indent="-268288" algn="l" rtl="0" eaLnBrk="0" fontAlgn="base" hangingPunct="0">
              <a:spcBef>
                <a:spcPct val="20000"/>
              </a:spcBef>
              <a:spcAft>
                <a:spcPct val="0"/>
              </a:spcAft>
              <a:buClr>
                <a:srgbClr val="0065A2"/>
              </a:buClr>
              <a:buFont typeface="Arial" pitchFamily="34" charset="0"/>
              <a:buChar char="»"/>
              <a:defRPr sz="1600">
                <a:solidFill>
                  <a:srgbClr val="000000"/>
                </a:solidFill>
                <a:latin typeface="Verdana"/>
                <a:ea typeface="Arial" charset="0"/>
                <a:cs typeface="Verdana"/>
              </a:defRPr>
            </a:lvl5pPr>
            <a:lvl6pPr marL="1806575" indent="-268288" algn="l" rtl="0" fontAlgn="base">
              <a:spcBef>
                <a:spcPct val="20000"/>
              </a:spcBef>
              <a:spcAft>
                <a:spcPct val="0"/>
              </a:spcAft>
              <a:buClr>
                <a:srgbClr val="0065A2"/>
              </a:buClr>
              <a:buFont typeface="Arial" charset="0"/>
              <a:buChar char="»"/>
              <a:defRPr sz="1600">
                <a:solidFill>
                  <a:srgbClr val="000000"/>
                </a:solidFill>
                <a:latin typeface="+mn-lt"/>
                <a:ea typeface="Arial" charset="0"/>
                <a:cs typeface="+mn-cs"/>
              </a:defRPr>
            </a:lvl6pPr>
            <a:lvl7pPr marL="2263775" indent="-268288" algn="l" rtl="0" fontAlgn="base">
              <a:spcBef>
                <a:spcPct val="20000"/>
              </a:spcBef>
              <a:spcAft>
                <a:spcPct val="0"/>
              </a:spcAft>
              <a:buClr>
                <a:srgbClr val="0065A2"/>
              </a:buClr>
              <a:buFont typeface="Arial" charset="0"/>
              <a:buChar char="»"/>
              <a:defRPr sz="1600">
                <a:solidFill>
                  <a:srgbClr val="000000"/>
                </a:solidFill>
                <a:latin typeface="+mn-lt"/>
                <a:ea typeface="Arial" charset="0"/>
                <a:cs typeface="+mn-cs"/>
              </a:defRPr>
            </a:lvl7pPr>
            <a:lvl8pPr marL="2720975" indent="-268288" algn="l" rtl="0" fontAlgn="base">
              <a:spcBef>
                <a:spcPct val="20000"/>
              </a:spcBef>
              <a:spcAft>
                <a:spcPct val="0"/>
              </a:spcAft>
              <a:buClr>
                <a:srgbClr val="0065A2"/>
              </a:buClr>
              <a:buFont typeface="Arial" charset="0"/>
              <a:buChar char="»"/>
              <a:defRPr sz="1600">
                <a:solidFill>
                  <a:srgbClr val="000000"/>
                </a:solidFill>
                <a:latin typeface="+mn-lt"/>
                <a:ea typeface="Arial" charset="0"/>
                <a:cs typeface="+mn-cs"/>
              </a:defRPr>
            </a:lvl8pPr>
            <a:lvl9pPr marL="3178175" indent="-268288" algn="l" rtl="0" fontAlgn="base">
              <a:spcBef>
                <a:spcPct val="20000"/>
              </a:spcBef>
              <a:spcAft>
                <a:spcPct val="0"/>
              </a:spcAft>
              <a:buClr>
                <a:srgbClr val="0065A2"/>
              </a:buClr>
              <a:buFont typeface="Arial" charset="0"/>
              <a:buChar char="»"/>
              <a:defRPr sz="1600">
                <a:solidFill>
                  <a:srgbClr val="000000"/>
                </a:solidFill>
                <a:latin typeface="+mn-lt"/>
                <a:ea typeface="Arial" charset="0"/>
                <a:cs typeface="+mn-cs"/>
              </a:defRPr>
            </a:lvl9pPr>
          </a:lstStyle>
          <a:p>
            <a:r>
              <a:rPr lang="en-US" sz="1400" u="sng" kern="0" dirty="0"/>
              <a:t>KI Landscape:</a:t>
            </a:r>
          </a:p>
          <a:p>
            <a:pPr lvl="1"/>
            <a:r>
              <a:rPr lang="en-US" sz="1300" kern="0" dirty="0"/>
              <a:t>KI mainly deals with Application Support &amp; Maintenance activities comply with contract guidelines.</a:t>
            </a:r>
          </a:p>
          <a:p>
            <a:pPr lvl="1"/>
            <a:r>
              <a:rPr lang="en-US" sz="1300" kern="0" dirty="0"/>
              <a:t>Application Support is following inbound Service Level Agreements whose base foundation is Quality, Resolution Time, and Communication with End users.</a:t>
            </a:r>
          </a:p>
          <a:p>
            <a:pPr lvl="1"/>
            <a:r>
              <a:rPr lang="en-US" sz="1300" kern="0" dirty="0"/>
              <a:t>Application Maintenance mainly focuses on mitigation of KI in-house developed products based on customer Inputs.</a:t>
            </a:r>
            <a:br>
              <a:rPr lang="en-US" sz="1300" kern="0" dirty="0"/>
            </a:br>
            <a:endParaRPr lang="en-US" sz="1300" kern="0"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968" y="987574"/>
            <a:ext cx="4587974" cy="24610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8251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AF489CC-3B7A-4DA5-A8C0-4984788D0EC5}" type="slidenum">
              <a:rPr lang="nl-NL" smtClean="0">
                <a:solidFill>
                  <a:prstClr val="black"/>
                </a:solidFill>
              </a:rPr>
              <a:pPr/>
              <a:t>17</a:t>
            </a:fld>
            <a:endParaRPr lang="nl-NL" dirty="0">
              <a:solidFill>
                <a:prstClr val="black"/>
              </a:solidFill>
            </a:endParaRPr>
          </a:p>
        </p:txBody>
      </p:sp>
      <p:sp>
        <p:nvSpPr>
          <p:cNvPr id="3" name="Title 2"/>
          <p:cNvSpPr>
            <a:spLocks noGrp="1"/>
          </p:cNvSpPr>
          <p:nvPr>
            <p:ph type="title"/>
          </p:nvPr>
        </p:nvSpPr>
        <p:spPr/>
        <p:txBody>
          <a:bodyPr/>
          <a:lstStyle/>
          <a:p>
            <a:r>
              <a:rPr lang="en-US" dirty="0"/>
              <a:t>KI Tools – Support Scope</a:t>
            </a:r>
            <a:endParaRPr lang="en-IN" dirty="0"/>
          </a:p>
        </p:txBody>
      </p:sp>
      <p:graphicFrame>
        <p:nvGraphicFramePr>
          <p:cNvPr id="6" name="Content Placeholder 5"/>
          <p:cNvGraphicFramePr>
            <a:graphicFrameLocks/>
          </p:cNvGraphicFramePr>
          <p:nvPr>
            <p:extLst>
              <p:ext uri="{D42A27DB-BD31-4B8C-83A1-F6EECF244321}">
                <p14:modId xmlns:p14="http://schemas.microsoft.com/office/powerpoint/2010/main" val="3062532766"/>
              </p:ext>
            </p:extLst>
          </p:nvPr>
        </p:nvGraphicFramePr>
        <p:xfrm>
          <a:off x="323528" y="915566"/>
          <a:ext cx="8712967" cy="4023360"/>
        </p:xfrm>
        <a:graphic>
          <a:graphicData uri="http://schemas.openxmlformats.org/drawingml/2006/table">
            <a:tbl>
              <a:tblPr firstRow="1" lastRow="1" bandRow="1">
                <a:tableStyleId>{5C22544A-7EE6-4342-B048-85BDC9FD1C3A}</a:tableStyleId>
              </a:tblPr>
              <a:tblGrid>
                <a:gridCol w="2976931">
                  <a:extLst>
                    <a:ext uri="{9D8B030D-6E8A-4147-A177-3AD203B41FA5}">
                      <a16:colId xmlns:a16="http://schemas.microsoft.com/office/drawing/2014/main" val="20000"/>
                    </a:ext>
                  </a:extLst>
                </a:gridCol>
                <a:gridCol w="2976931">
                  <a:extLst>
                    <a:ext uri="{9D8B030D-6E8A-4147-A177-3AD203B41FA5}">
                      <a16:colId xmlns:a16="http://schemas.microsoft.com/office/drawing/2014/main" val="20001"/>
                    </a:ext>
                  </a:extLst>
                </a:gridCol>
                <a:gridCol w="2759105">
                  <a:extLst>
                    <a:ext uri="{9D8B030D-6E8A-4147-A177-3AD203B41FA5}">
                      <a16:colId xmlns:a16="http://schemas.microsoft.com/office/drawing/2014/main" val="20002"/>
                    </a:ext>
                  </a:extLst>
                </a:gridCol>
              </a:tblGrid>
              <a:tr h="2312984">
                <a:tc>
                  <a:txBody>
                    <a:bodyPr/>
                    <a:lstStyle/>
                    <a:p>
                      <a:pPr algn="ctr"/>
                      <a:r>
                        <a:rPr lang="en-US" sz="1400" dirty="0">
                          <a:solidFill>
                            <a:schemeClr val="bg1"/>
                          </a:solidFill>
                          <a:latin typeface="Verdana" panose="020B0604030504040204" pitchFamily="34" charset="0"/>
                          <a:ea typeface="Verdana" panose="020B0604030504040204" pitchFamily="34" charset="0"/>
                          <a:cs typeface="Verdana" panose="020B0604030504040204" pitchFamily="34" charset="0"/>
                        </a:rPr>
                        <a:t>Incidents</a:t>
                      </a:r>
                    </a:p>
                    <a:p>
                      <a:pPr algn="ctr"/>
                      <a:endParaRPr lang="en-US" sz="1400" b="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marL="0" marR="0" indent="0" algn="l" defTabSz="39906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dirty="0">
                          <a:solidFill>
                            <a:schemeClr val="bg1"/>
                          </a:solidFill>
                          <a:latin typeface="Verdana" panose="020B0604030504040204" pitchFamily="34" charset="0"/>
                          <a:ea typeface="Verdana" panose="020B0604030504040204" pitchFamily="34" charset="0"/>
                          <a:cs typeface="Verdana" panose="020B0604030504040204" pitchFamily="34" charset="0"/>
                        </a:rPr>
                        <a:t>User</a:t>
                      </a:r>
                      <a:r>
                        <a:rPr lang="en-US" sz="1400" b="0" baseline="0" dirty="0">
                          <a:solidFill>
                            <a:schemeClr val="bg1"/>
                          </a:solidFill>
                          <a:latin typeface="Verdana" panose="020B0604030504040204" pitchFamily="34" charset="0"/>
                          <a:ea typeface="Verdana" panose="020B0604030504040204" pitchFamily="34" charset="0"/>
                          <a:cs typeface="Verdana" panose="020B0604030504040204" pitchFamily="34" charset="0"/>
                        </a:rPr>
                        <a:t> is facing a technical issue with KI tools that prevent him from workin</a:t>
                      </a:r>
                      <a:r>
                        <a:rPr lang="en-US" sz="1400" b="0" kern="1200" baseline="0" dirty="0">
                          <a:solidFill>
                            <a:schemeClr val="bg1"/>
                          </a:solidFill>
                          <a:latin typeface="Verdana" panose="020B0604030504040204" pitchFamily="34" charset="0"/>
                          <a:ea typeface="Verdana" panose="020B0604030504040204" pitchFamily="34" charset="0"/>
                          <a:cs typeface="Verdana" panose="020B0604030504040204" pitchFamily="34" charset="0"/>
                        </a:rPr>
                        <a:t>g</a:t>
                      </a:r>
                    </a:p>
                    <a:p>
                      <a:pPr algn="ctr"/>
                      <a:endParaRPr lang="en-US" sz="1400" b="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solidFill>
                      <a:srgbClr val="0066A1"/>
                    </a:solidFill>
                  </a:tcPr>
                </a:tc>
                <a:tc>
                  <a:txBody>
                    <a:bodyPr/>
                    <a:lstStyle/>
                    <a:p>
                      <a:pPr algn="ctr"/>
                      <a:r>
                        <a:rPr lang="en-US" sz="14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Queries</a:t>
                      </a:r>
                    </a:p>
                    <a:p>
                      <a:pPr algn="ctr"/>
                      <a:endParaRPr lang="en-US" sz="14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L="0" indent="0" algn="l">
                        <a:buFont typeface="Arial" panose="020B0604020202020204" pitchFamily="34" charset="0"/>
                        <a:buNone/>
                      </a:pPr>
                      <a:r>
                        <a:rPr lang="en-US" sz="14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An user</a:t>
                      </a:r>
                      <a:r>
                        <a:rPr lang="en-US" sz="1400" b="0" i="0" u="none" strike="noStrike" baseline="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can request for:</a:t>
                      </a:r>
                    </a:p>
                    <a:p>
                      <a:pPr marL="285750" indent="-285750" algn="l">
                        <a:buFont typeface="Wingdings" panose="05000000000000000000" pitchFamily="2" charset="2"/>
                        <a:buChar char="ü"/>
                      </a:pPr>
                      <a:r>
                        <a:rPr lang="en-US" sz="1400" b="0" i="0" u="none" strike="noStrike" baseline="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User creation</a:t>
                      </a:r>
                    </a:p>
                    <a:p>
                      <a:pPr marL="285750" indent="-285750" algn="l">
                        <a:buFont typeface="Wingdings" panose="05000000000000000000" pitchFamily="2" charset="2"/>
                        <a:buChar char="ü"/>
                      </a:pPr>
                      <a:r>
                        <a:rPr lang="en-US" sz="1400" b="0" i="0" u="none" strike="noStrike" baseline="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Project creation</a:t>
                      </a:r>
                    </a:p>
                    <a:p>
                      <a:pPr marL="285750" indent="-285750" algn="l">
                        <a:buFont typeface="Wingdings" panose="05000000000000000000" pitchFamily="2" charset="2"/>
                        <a:buChar char="ü"/>
                      </a:pPr>
                      <a:r>
                        <a:rPr lang="en-US" sz="1400" b="0" i="0" u="none" strike="noStrike" baseline="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Functional Queries</a:t>
                      </a:r>
                    </a:p>
                    <a:p>
                      <a:pPr marL="285750" indent="-285750" algn="l">
                        <a:buFont typeface="Wingdings" panose="05000000000000000000" pitchFamily="2" charset="2"/>
                        <a:buChar char="ü"/>
                      </a:pPr>
                      <a:r>
                        <a:rPr lang="en-US" sz="1400" b="0" i="0" u="none" strike="noStrike" baseline="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Technical Queries</a:t>
                      </a:r>
                    </a:p>
                    <a:p>
                      <a:pPr marL="285750" indent="-285750" algn="l">
                        <a:buFont typeface="Wingdings" panose="05000000000000000000" pitchFamily="2" charset="2"/>
                        <a:buChar char="ü"/>
                      </a:pPr>
                      <a:r>
                        <a:rPr lang="en-US" sz="1400" b="0" i="0" u="none" strike="noStrike" baseline="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Data Management Issues</a:t>
                      </a:r>
                    </a:p>
                    <a:p>
                      <a:pPr marL="285750" indent="-285750" algn="l">
                        <a:buFont typeface="Wingdings" panose="05000000000000000000" pitchFamily="2" charset="2"/>
                        <a:buChar char="ü"/>
                      </a:pPr>
                      <a:r>
                        <a:rPr lang="en-US" sz="1400" b="0" i="0" u="none" strike="noStrike" baseline="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License requirements</a:t>
                      </a:r>
                    </a:p>
                    <a:p>
                      <a:pPr marL="285750" indent="-285750" algn="l">
                        <a:buFont typeface="Wingdings" panose="05000000000000000000" pitchFamily="2" charset="2"/>
                        <a:buChar char="ü"/>
                      </a:pPr>
                      <a:r>
                        <a:rPr lang="en-US" sz="1400" b="0" i="0" u="none" strike="noStrike" baseline="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CAST Analysis</a:t>
                      </a:r>
                      <a:br>
                        <a:rPr lang="en-US" sz="1400" b="0" i="0" u="none" strike="noStrike" baseline="0" dirty="0">
                          <a:solidFill>
                            <a:schemeClr val="tx1"/>
                          </a:solidFill>
                          <a:effectLst/>
                          <a:latin typeface="Verdana" panose="020B0604030504040204" pitchFamily="34" charset="0"/>
                          <a:ea typeface="Verdana" panose="020B0604030504040204" pitchFamily="34" charset="0"/>
                          <a:cs typeface="Verdana" panose="020B0604030504040204" pitchFamily="34" charset="0"/>
                        </a:rPr>
                      </a:br>
                      <a:endParaRPr lang="en-US" sz="1400" b="0" i="0" u="none" strike="noStrike" baseline="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anchor="ctr">
                    <a:solidFill>
                      <a:schemeClr val="bg1">
                        <a:lumMod val="85000"/>
                      </a:schemeClr>
                    </a:solidFill>
                  </a:tcPr>
                </a:tc>
                <a:tc rowSpan="2">
                  <a:txBody>
                    <a:bodyPr/>
                    <a:lstStyle/>
                    <a:p>
                      <a:pPr marL="0" indent="0" algn="ctr">
                        <a:buFont typeface="Arial" panose="020B0604020202020204" pitchFamily="34" charset="0"/>
                        <a:buNone/>
                      </a:pPr>
                      <a:r>
                        <a:rPr lang="en-US" sz="1400" b="1" i="0" u="none" strike="noStrike" baseline="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Problem</a:t>
                      </a:r>
                    </a:p>
                    <a:p>
                      <a:pPr marL="0" indent="0" algn="ctr">
                        <a:buFont typeface="Arial" panose="020B0604020202020204" pitchFamily="34" charset="0"/>
                        <a:buNone/>
                      </a:pPr>
                      <a:endParaRPr lang="en-US" sz="1400" b="1" i="0" u="none" strike="noStrike" baseline="0"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dirty="0">
                          <a:solidFill>
                            <a:schemeClr val="bg1"/>
                          </a:solidFill>
                          <a:latin typeface="Verdana" panose="020B0604030504040204" pitchFamily="34" charset="0"/>
                          <a:ea typeface="Verdana" panose="020B0604030504040204" pitchFamily="34" charset="0"/>
                          <a:cs typeface="Verdana" panose="020B0604030504040204" pitchFamily="34" charset="0"/>
                        </a:rPr>
                        <a:t>Resolve</a:t>
                      </a:r>
                      <a:r>
                        <a:rPr lang="en-US" sz="1400" b="0" baseline="0" dirty="0">
                          <a:solidFill>
                            <a:schemeClr val="bg1"/>
                          </a:solidFill>
                          <a:latin typeface="Verdana" panose="020B0604030504040204" pitchFamily="34" charset="0"/>
                          <a:ea typeface="Verdana" panose="020B0604030504040204" pitchFamily="34" charset="0"/>
                          <a:cs typeface="Verdana" panose="020B0604030504040204" pitchFamily="34" charset="0"/>
                        </a:rPr>
                        <a:t> issues that result in recurring incidents or potential incidents </a:t>
                      </a:r>
                      <a:endParaRPr lang="en-US" sz="1400" b="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marL="0" indent="0" algn="l">
                        <a:buFont typeface="Arial" panose="020B0604020202020204" pitchFamily="34" charset="0"/>
                        <a:buNone/>
                      </a:pPr>
                      <a:endParaRPr lang="en-US" sz="1400" b="0" i="0" u="none" strike="noStrike" baseline="0"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a:solidFill>
                      <a:srgbClr val="0066A1"/>
                    </a:solidFill>
                  </a:tcPr>
                </a:tc>
                <a:extLst>
                  <a:ext uri="{0D108BD9-81ED-4DB2-BD59-A6C34878D82A}">
                    <a16:rowId xmlns:a16="http://schemas.microsoft.com/office/drawing/2014/main" val="10000"/>
                  </a:ext>
                </a:extLst>
              </a:tr>
              <a:tr h="1503440">
                <a:tc>
                  <a:txBody>
                    <a:bodyPr/>
                    <a:lstStyle/>
                    <a:p>
                      <a:pPr algn="ctr"/>
                      <a:r>
                        <a:rPr lang="en-US" sz="1400" b="1" dirty="0">
                          <a:solidFill>
                            <a:schemeClr val="tx1"/>
                          </a:solidFill>
                          <a:latin typeface="Verdana" panose="020B0604030504040204" pitchFamily="34" charset="0"/>
                          <a:ea typeface="Verdana" panose="020B0604030504040204" pitchFamily="34" charset="0"/>
                          <a:cs typeface="Verdana" panose="020B0604030504040204" pitchFamily="34" charset="0"/>
                        </a:rPr>
                        <a:t>Service</a:t>
                      </a:r>
                      <a:r>
                        <a:rPr lang="en-US" sz="1400" b="1" baseline="0" dirty="0">
                          <a:solidFill>
                            <a:schemeClr val="tx1"/>
                          </a:solidFill>
                          <a:latin typeface="Verdana" panose="020B0604030504040204" pitchFamily="34" charset="0"/>
                          <a:ea typeface="Verdana" panose="020B0604030504040204" pitchFamily="34" charset="0"/>
                          <a:cs typeface="Verdana" panose="020B0604030504040204" pitchFamily="34" charset="0"/>
                        </a:rPr>
                        <a:t> Requests</a:t>
                      </a:r>
                    </a:p>
                    <a:p>
                      <a:pPr algn="ctr"/>
                      <a:endParaRPr lang="en-US" sz="1400" b="1"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algn="ctr"/>
                      <a:r>
                        <a:rPr lang="en-US" sz="1400" b="0" i="0" u="none" strike="noStrike" kern="1200" baseline="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Service request allows users to request and receive standard services. </a:t>
                      </a:r>
                    </a:p>
                  </a:txBody>
                  <a:tcPr>
                    <a:solidFill>
                      <a:schemeClr val="bg1">
                        <a:lumMod val="85000"/>
                      </a:schemeClr>
                    </a:solidFill>
                  </a:tcPr>
                </a:tc>
                <a:tc>
                  <a:txBody>
                    <a:bodyPr/>
                    <a:lstStyle/>
                    <a:p>
                      <a:pPr marL="0" indent="0" algn="ctr" defTabSz="914400" rtl="0" eaLnBrk="1" latinLnBrk="0" hangingPunct="1">
                        <a:buFont typeface="Arial" panose="020B0604020202020204" pitchFamily="34" charset="0"/>
                        <a:buNone/>
                      </a:pPr>
                      <a:r>
                        <a:rPr lang="en-US" sz="1400" b="1" kern="1200" dirty="0">
                          <a:solidFill>
                            <a:schemeClr val="bg1"/>
                          </a:solidFill>
                          <a:latin typeface="Verdana" panose="020B0604030504040204" pitchFamily="34" charset="0"/>
                          <a:ea typeface="Verdana" panose="020B0604030504040204" pitchFamily="34" charset="0"/>
                          <a:cs typeface="Verdana" panose="020B0604030504040204" pitchFamily="34" charset="0"/>
                        </a:rPr>
                        <a:t>Knowledge</a:t>
                      </a:r>
                    </a:p>
                    <a:p>
                      <a:pPr marL="0" indent="0" algn="ctr" defTabSz="914400" rtl="0" eaLnBrk="1" latinLnBrk="0" hangingPunct="1">
                        <a:buFont typeface="Arial" panose="020B0604020202020204" pitchFamily="34" charset="0"/>
                        <a:buNone/>
                      </a:pPr>
                      <a:endParaRPr lang="en-US" sz="1400" b="1" kern="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marL="0" indent="0" algn="l" defTabSz="914400" rtl="0" eaLnBrk="1" latinLnBrk="0" hangingPunct="1">
                        <a:buFont typeface="Arial" panose="020B0604020202020204" pitchFamily="34" charset="0"/>
                        <a:buNone/>
                      </a:pPr>
                      <a:r>
                        <a:rPr lang="en-US" sz="1400" b="0" kern="1200" dirty="0">
                          <a:solidFill>
                            <a:schemeClr val="bg1"/>
                          </a:solidFill>
                          <a:latin typeface="Verdana" panose="020B0604030504040204" pitchFamily="34" charset="0"/>
                          <a:ea typeface="Verdana" panose="020B0604030504040204" pitchFamily="34" charset="0"/>
                          <a:cs typeface="Verdana" panose="020B0604030504040204" pitchFamily="34" charset="0"/>
                        </a:rPr>
                        <a:t>Knowledge</a:t>
                      </a:r>
                      <a:r>
                        <a:rPr lang="en-US" sz="1400" b="0" kern="1200" baseline="0" dirty="0">
                          <a:solidFill>
                            <a:schemeClr val="bg1"/>
                          </a:solidFill>
                          <a:latin typeface="Verdana" panose="020B0604030504040204" pitchFamily="34" charset="0"/>
                          <a:ea typeface="Verdana" panose="020B0604030504040204" pitchFamily="34" charset="0"/>
                          <a:cs typeface="Verdana" panose="020B0604030504040204" pitchFamily="34" charset="0"/>
                        </a:rPr>
                        <a:t> base created in SDM in the form of CAKT for easy reference of solutions provided to repetitive/new issues</a:t>
                      </a:r>
                      <a:endParaRPr lang="en-US" sz="1400" b="0" kern="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solidFill>
                      <a:srgbClr val="0066A1"/>
                    </a:solidFill>
                  </a:tcPr>
                </a:tc>
                <a:tc vMerge="1">
                  <a:txBody>
                    <a:bodyPr/>
                    <a:lstStyle/>
                    <a:p>
                      <a:pPr marL="0" indent="0" algn="ctr" defTabSz="914400" rtl="0" eaLnBrk="1" latinLnBrk="0" hangingPunct="1">
                        <a:buFont typeface="Arial" panose="020B0604020202020204" pitchFamily="34" charset="0"/>
                        <a:buNone/>
                      </a:pPr>
                      <a:endParaRPr lang="en-US" sz="1200" b="0" kern="1200" dirty="0">
                        <a:solidFill>
                          <a:schemeClr val="tx1"/>
                        </a:solidFill>
                        <a:latin typeface="+mn-lt"/>
                        <a:ea typeface="+mn-ea"/>
                        <a:cs typeface="+mn-cs"/>
                      </a:endParaRPr>
                    </a:p>
                  </a:txBody>
                  <a:tcPr>
                    <a:solidFill>
                      <a:srgbClr val="0066A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372093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AF489CC-3B7A-4DA5-A8C0-4984788D0EC5}" type="slidenum">
              <a:rPr lang="nl-NL" smtClean="0">
                <a:solidFill>
                  <a:prstClr val="black"/>
                </a:solidFill>
              </a:rPr>
              <a:pPr/>
              <a:t>18</a:t>
            </a:fld>
            <a:endParaRPr lang="nl-NL" dirty="0">
              <a:solidFill>
                <a:prstClr val="black"/>
              </a:solidFill>
            </a:endParaRPr>
          </a:p>
        </p:txBody>
      </p:sp>
      <p:sp>
        <p:nvSpPr>
          <p:cNvPr id="3" name="Title 2"/>
          <p:cNvSpPr>
            <a:spLocks noGrp="1"/>
          </p:cNvSpPr>
          <p:nvPr>
            <p:ph type="title"/>
          </p:nvPr>
        </p:nvSpPr>
        <p:spPr/>
        <p:txBody>
          <a:bodyPr/>
          <a:lstStyle/>
          <a:p>
            <a:r>
              <a:rPr lang="en-US" dirty="0"/>
              <a:t>Process Model</a:t>
            </a:r>
            <a:endParaRPr lang="en-IN" dirty="0"/>
          </a:p>
        </p:txBody>
      </p:sp>
      <p:sp>
        <p:nvSpPr>
          <p:cNvPr id="7" name="Content Placeholder 2"/>
          <p:cNvSpPr txBox="1">
            <a:spLocks/>
          </p:cNvSpPr>
          <p:nvPr/>
        </p:nvSpPr>
        <p:spPr>
          <a:xfrm>
            <a:off x="320006" y="1059582"/>
            <a:ext cx="4805786" cy="3352561"/>
          </a:xfrm>
          <a:prstGeom prst="rect">
            <a:avLst/>
          </a:prstGeom>
        </p:spPr>
        <p:txBody>
          <a:bodyPr/>
          <a:lstStyle>
            <a:lvl1pPr marL="270000" indent="-270000" algn="l" defTabSz="914400" rtl="0" eaLnBrk="1" latinLnBrk="0" hangingPunct="1">
              <a:spcBef>
                <a:spcPct val="20000"/>
              </a:spcBef>
              <a:buClr>
                <a:schemeClr val="tx2"/>
              </a:buClr>
              <a:buFont typeface="Lucida Sans Unicode" pitchFamily="34" charset="0"/>
              <a:buChar char="▶"/>
              <a:defRPr sz="1600" kern="1200" baseline="0">
                <a:solidFill>
                  <a:schemeClr val="tx1"/>
                </a:solidFill>
                <a:latin typeface="Verdana" pitchFamily="34" charset="0"/>
                <a:ea typeface="Verdana" pitchFamily="34" charset="0"/>
                <a:cs typeface="Verdana" pitchFamily="34" charset="0"/>
              </a:defRPr>
            </a:lvl1pPr>
            <a:lvl2pPr marL="540000" indent="-270000" algn="l" defTabSz="914400" rtl="0" eaLnBrk="1" latinLnBrk="0" hangingPunct="1">
              <a:spcBef>
                <a:spcPts val="384"/>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2pPr>
            <a:lvl3pPr marL="81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3pPr>
            <a:lvl4pPr marL="1080000" indent="-270000" algn="l" defTabSz="914400" rtl="0" eaLnBrk="1" latinLnBrk="0" hangingPunct="1">
              <a:spcBef>
                <a:spcPct val="20000"/>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b="1" dirty="0"/>
              <a:t>KI Tools Process Model Includes: </a:t>
            </a:r>
          </a:p>
          <a:p>
            <a:pPr lvl="1"/>
            <a:r>
              <a:rPr lang="en-US" sz="1400" dirty="0"/>
              <a:t>Project Creation</a:t>
            </a:r>
          </a:p>
          <a:p>
            <a:pPr lvl="1"/>
            <a:r>
              <a:rPr lang="en-US" sz="1400" dirty="0"/>
              <a:t>User Addition</a:t>
            </a:r>
          </a:p>
          <a:p>
            <a:pPr lvl="1"/>
            <a:endParaRPr lang="en-US" sz="1400" dirty="0"/>
          </a:p>
          <a:p>
            <a:r>
              <a:rPr lang="en-US" sz="1400" dirty="0"/>
              <a:t>Project creation approach:</a:t>
            </a:r>
          </a:p>
          <a:p>
            <a:pPr lvl="1"/>
            <a:r>
              <a:rPr lang="en-US" sz="1400" dirty="0"/>
              <a:t>Demo of Tool</a:t>
            </a:r>
          </a:p>
          <a:p>
            <a:pPr lvl="1"/>
            <a:r>
              <a:rPr lang="en-US" sz="1400" dirty="0"/>
              <a:t>Hands-on in Sandbox</a:t>
            </a:r>
          </a:p>
          <a:p>
            <a:pPr lvl="1"/>
            <a:r>
              <a:rPr lang="en-US" sz="1400" dirty="0"/>
              <a:t>Plan your Project</a:t>
            </a:r>
          </a:p>
          <a:p>
            <a:pPr lvl="1"/>
            <a:r>
              <a:rPr lang="en-US" sz="1400" dirty="0"/>
              <a:t>Provide data to KI</a:t>
            </a:r>
          </a:p>
          <a:p>
            <a:pPr lvl="1"/>
            <a:r>
              <a:rPr lang="en-US" sz="1400" dirty="0"/>
              <a:t>KI will configure the Project</a:t>
            </a:r>
          </a:p>
          <a:p>
            <a:pPr lvl="1"/>
            <a:r>
              <a:rPr lang="en-US" sz="1400" dirty="0"/>
              <a:t>Train your team</a:t>
            </a:r>
          </a:p>
          <a:p>
            <a:pPr lvl="1"/>
            <a:r>
              <a:rPr lang="en-US" sz="1400" dirty="0"/>
              <a:t>We provide support</a:t>
            </a:r>
          </a:p>
          <a:p>
            <a:endParaRPr lang="en-IN" sz="1400" dirty="0"/>
          </a:p>
        </p:txBody>
      </p:sp>
    </p:spTree>
    <p:extLst>
      <p:ext uri="{BB962C8B-B14F-4D97-AF65-F5344CB8AC3E}">
        <p14:creationId xmlns:p14="http://schemas.microsoft.com/office/powerpoint/2010/main" val="15358060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AF489CC-3B7A-4DA5-A8C0-4984788D0EC5}" type="slidenum">
              <a:rPr lang="nl-NL" smtClean="0">
                <a:solidFill>
                  <a:prstClr val="black"/>
                </a:solidFill>
              </a:rPr>
              <a:pPr/>
              <a:t>19</a:t>
            </a:fld>
            <a:endParaRPr lang="nl-NL" dirty="0">
              <a:solidFill>
                <a:prstClr val="black"/>
              </a:solidFill>
            </a:endParaRPr>
          </a:p>
        </p:txBody>
      </p:sp>
      <p:sp>
        <p:nvSpPr>
          <p:cNvPr id="3" name="Title 2"/>
          <p:cNvSpPr>
            <a:spLocks noGrp="1"/>
          </p:cNvSpPr>
          <p:nvPr>
            <p:ph type="title"/>
          </p:nvPr>
        </p:nvSpPr>
        <p:spPr/>
        <p:txBody>
          <a:bodyPr/>
          <a:lstStyle/>
          <a:p>
            <a:r>
              <a:rPr lang="en-US" kern="0" dirty="0"/>
              <a:t>Project Creation Module</a:t>
            </a:r>
            <a:br>
              <a:rPr lang="en-IN" kern="0" dirty="0"/>
            </a:br>
            <a:endParaRPr lang="en-IN"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938" y="1131590"/>
            <a:ext cx="8364537" cy="33499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3337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extLst>
              <p:ext uri="{D42A27DB-BD31-4B8C-83A1-F6EECF244321}">
                <p14:modId xmlns:p14="http://schemas.microsoft.com/office/powerpoint/2010/main" val="84236389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865"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Slide Number Placeholder 1"/>
          <p:cNvSpPr>
            <a:spLocks noGrp="1"/>
          </p:cNvSpPr>
          <p:nvPr>
            <p:ph type="sldNum" sz="quarter" idx="4"/>
          </p:nvPr>
        </p:nvSpPr>
        <p:spPr/>
        <p:txBody>
          <a:bodyPr/>
          <a:lstStyle/>
          <a:p>
            <a:fld id="{DAF489CC-3B7A-4DA5-A8C0-4984788D0EC5}" type="slidenum">
              <a:rPr lang="nl-NL" smtClean="0">
                <a:solidFill>
                  <a:prstClr val="black"/>
                </a:solidFill>
              </a:rPr>
              <a:pPr/>
              <a:t>2</a:t>
            </a:fld>
            <a:endParaRPr lang="nl-NL" dirty="0">
              <a:solidFill>
                <a:prstClr val="black"/>
              </a:solidFill>
            </a:endParaRPr>
          </a:p>
        </p:txBody>
      </p:sp>
      <p:sp>
        <p:nvSpPr>
          <p:cNvPr id="3" name="Title 2"/>
          <p:cNvSpPr>
            <a:spLocks noGrp="1"/>
          </p:cNvSpPr>
          <p:nvPr>
            <p:ph type="title"/>
          </p:nvPr>
        </p:nvSpPr>
        <p:spPr/>
        <p:txBody>
          <a:bodyPr/>
          <a:lstStyle/>
          <a:p>
            <a:r>
              <a:rPr lang="en-US" sz="2000" dirty="0"/>
              <a:t>Content: Introduction to Atos B&amp;PS KI initiative</a:t>
            </a:r>
            <a:br>
              <a:rPr lang="en-US" sz="2000" dirty="0"/>
            </a:br>
            <a:endParaRPr lang="en-GB" sz="2000" dirty="0"/>
          </a:p>
        </p:txBody>
      </p:sp>
      <p:sp>
        <p:nvSpPr>
          <p:cNvPr id="13" name="Text Placeholder 12"/>
          <p:cNvSpPr>
            <a:spLocks noGrp="1"/>
          </p:cNvSpPr>
          <p:nvPr>
            <p:ph type="body" sz="quarter" idx="10"/>
          </p:nvPr>
        </p:nvSpPr>
        <p:spPr>
          <a:xfrm>
            <a:off x="323529" y="1059582"/>
            <a:ext cx="5544616" cy="3528392"/>
          </a:xfrm>
        </p:spPr>
        <p:txBody>
          <a:bodyPr/>
          <a:lstStyle/>
          <a:p>
            <a:endParaRPr lang="en-US" sz="1200" dirty="0"/>
          </a:p>
          <a:p>
            <a:r>
              <a:rPr lang="en-US" sz="1200" dirty="0"/>
              <a:t>High Business Objectives linked to profitability, cost reduction, risk reduction and quality improvement of software delivery.</a:t>
            </a:r>
          </a:p>
          <a:p>
            <a:endParaRPr lang="en-US" sz="1200" dirty="0"/>
          </a:p>
          <a:p>
            <a:r>
              <a:rPr lang="fr-FR" sz="1200" dirty="0"/>
              <a:t> </a:t>
            </a:r>
            <a:r>
              <a:rPr lang="en-US" sz="1200" dirty="0"/>
              <a:t>KI ready for KI Execution.</a:t>
            </a:r>
          </a:p>
          <a:p>
            <a:endParaRPr lang="en-US" sz="1200" dirty="0"/>
          </a:p>
          <a:p>
            <a:r>
              <a:rPr lang="en-US" sz="1200" dirty="0"/>
              <a:t>Standard B&amp;PS tooling hosted in a central industrialized platform for all practices allowing distributed delivery.</a:t>
            </a:r>
          </a:p>
          <a:p>
            <a:endParaRPr lang="en-US" sz="1200" dirty="0"/>
          </a:p>
          <a:p>
            <a:r>
              <a:rPr lang="en-US" sz="1200" dirty="0"/>
              <a:t>Offering standard configurations and reporting but allowing required customizations.</a:t>
            </a:r>
            <a:endParaRPr lang="en-IN" sz="1200" dirty="0"/>
          </a:p>
          <a:p>
            <a:pPr marL="0" indent="0">
              <a:buNone/>
            </a:pPr>
            <a:endParaRPr lang="en-IN" sz="1100" dirty="0"/>
          </a:p>
          <a:p>
            <a:pPr marL="0" indent="0">
              <a:buNone/>
            </a:pPr>
            <a:endParaRPr lang="en-GB" sz="1200" dirty="0"/>
          </a:p>
        </p:txBody>
      </p:sp>
      <p:pic>
        <p:nvPicPr>
          <p:cNvPr id="24854" name="Picture 27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1175" y="1131589"/>
            <a:ext cx="3552825" cy="2714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990356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AF489CC-3B7A-4DA5-A8C0-4984788D0EC5}" type="slidenum">
              <a:rPr lang="nl-NL" smtClean="0">
                <a:solidFill>
                  <a:prstClr val="black"/>
                </a:solidFill>
              </a:rPr>
              <a:pPr/>
              <a:t>20</a:t>
            </a:fld>
            <a:endParaRPr lang="nl-NL" dirty="0">
              <a:solidFill>
                <a:prstClr val="black"/>
              </a:solidFill>
            </a:endParaRPr>
          </a:p>
        </p:txBody>
      </p:sp>
      <p:sp>
        <p:nvSpPr>
          <p:cNvPr id="3" name="Title 2"/>
          <p:cNvSpPr>
            <a:spLocks noGrp="1"/>
          </p:cNvSpPr>
          <p:nvPr>
            <p:ph type="title"/>
          </p:nvPr>
        </p:nvSpPr>
        <p:spPr/>
        <p:txBody>
          <a:bodyPr/>
          <a:lstStyle/>
          <a:p>
            <a:r>
              <a:rPr lang="en-US" kern="0" dirty="0"/>
              <a:t>User Creation Module</a:t>
            </a:r>
            <a:br>
              <a:rPr lang="en-IN" kern="0" dirty="0"/>
            </a:br>
            <a:endParaRPr lang="en-IN" dirty="0"/>
          </a:p>
        </p:txBody>
      </p:sp>
      <p:sp>
        <p:nvSpPr>
          <p:cNvPr id="7" name="TextBox 6"/>
          <p:cNvSpPr txBox="1"/>
          <p:nvPr/>
        </p:nvSpPr>
        <p:spPr>
          <a:xfrm>
            <a:off x="214062" y="4083918"/>
            <a:ext cx="8606410" cy="523220"/>
          </a:xfrm>
          <a:prstGeom prst="rect">
            <a:avLst/>
          </a:prstGeom>
          <a:noFill/>
        </p:spPr>
        <p:txBody>
          <a:bodyPr wrap="square" rtlCol="0">
            <a:spAutoFit/>
          </a:bodyPr>
          <a:lstStyle/>
          <a:p>
            <a:r>
              <a:rPr lang="en-US" sz="1400" dirty="0">
                <a:solidFill>
                  <a:srgbClr val="16548C"/>
                </a:solidFill>
                <a:latin typeface="Verdana"/>
                <a:cs typeface="Verdana"/>
              </a:rPr>
              <a:t>For Third Party Users creation, project administrator needs to raise a request to their GBU HR Service Center</a:t>
            </a:r>
            <a:endParaRPr lang="en-IN" sz="1400" dirty="0">
              <a:solidFill>
                <a:srgbClr val="16548C"/>
              </a:solidFill>
              <a:latin typeface="Verdana"/>
              <a:cs typeface="Verdana"/>
            </a:endParaRPr>
          </a:p>
        </p:txBody>
      </p:sp>
      <p:pic>
        <p:nvPicPr>
          <p:cNvPr id="48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763" y="1104900"/>
            <a:ext cx="8372475" cy="2933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29604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AF489CC-3B7A-4DA5-A8C0-4984788D0EC5}" type="slidenum">
              <a:rPr lang="nl-NL" smtClean="0">
                <a:solidFill>
                  <a:prstClr val="black"/>
                </a:solidFill>
              </a:rPr>
              <a:pPr/>
              <a:t>21</a:t>
            </a:fld>
            <a:endParaRPr lang="nl-NL" dirty="0">
              <a:solidFill>
                <a:prstClr val="black"/>
              </a:solidFill>
            </a:endParaRPr>
          </a:p>
        </p:txBody>
      </p:sp>
      <p:sp>
        <p:nvSpPr>
          <p:cNvPr id="3" name="Title 2"/>
          <p:cNvSpPr>
            <a:spLocks noGrp="1"/>
          </p:cNvSpPr>
          <p:nvPr>
            <p:ph type="title"/>
          </p:nvPr>
        </p:nvSpPr>
        <p:spPr/>
        <p:txBody>
          <a:bodyPr/>
          <a:lstStyle/>
          <a:p>
            <a:r>
              <a:rPr lang="en-US" dirty="0"/>
              <a:t>Ticketing Tool for KI-Support</a:t>
            </a:r>
            <a:br>
              <a:rPr lang="en-IN" kern="0" dirty="0"/>
            </a:br>
            <a:endParaRPr lang="en-IN" dirty="0"/>
          </a:p>
        </p:txBody>
      </p:sp>
      <p:sp>
        <p:nvSpPr>
          <p:cNvPr id="6" name="Content Placeholder 3"/>
          <p:cNvSpPr txBox="1">
            <a:spLocks/>
          </p:cNvSpPr>
          <p:nvPr/>
        </p:nvSpPr>
        <p:spPr>
          <a:xfrm>
            <a:off x="254588" y="987574"/>
            <a:ext cx="8748000" cy="3271209"/>
          </a:xfrm>
          <a:prstGeom prst="rect">
            <a:avLst/>
          </a:prstGeom>
        </p:spPr>
        <p:txBody>
          <a:bodyPr>
            <a:normAutofit/>
          </a:bodyPr>
          <a:lstStyle>
            <a:lvl1pPr marL="268288" indent="-268288" algn="l" rtl="0" eaLnBrk="0" fontAlgn="base" hangingPunct="0">
              <a:spcBef>
                <a:spcPct val="20000"/>
              </a:spcBef>
              <a:spcAft>
                <a:spcPct val="0"/>
              </a:spcAft>
              <a:buClr>
                <a:srgbClr val="0066A1"/>
              </a:buClr>
              <a:buFont typeface="Lucida Sans Unicode" pitchFamily="34" charset="0"/>
              <a:buChar char="▶"/>
              <a:defRPr sz="1600">
                <a:solidFill>
                  <a:srgbClr val="000000"/>
                </a:solidFill>
                <a:latin typeface="Verdana"/>
                <a:ea typeface="MS PGothic" pitchFamily="34" charset="-128"/>
                <a:cs typeface="Verdana"/>
              </a:defRPr>
            </a:lvl1pPr>
            <a:lvl2pPr marL="539750" indent="-269875" algn="l" rtl="0" eaLnBrk="0" fontAlgn="base" hangingPunct="0">
              <a:spcBef>
                <a:spcPct val="20000"/>
              </a:spcBef>
              <a:spcAft>
                <a:spcPct val="0"/>
              </a:spcAft>
              <a:buClr>
                <a:srgbClr val="0066A1"/>
              </a:buClr>
              <a:buFont typeface="Arial" pitchFamily="34" charset="0"/>
              <a:buChar char="–"/>
              <a:defRPr sz="1600">
                <a:solidFill>
                  <a:srgbClr val="000000"/>
                </a:solidFill>
                <a:latin typeface="Verdana"/>
                <a:ea typeface="Arial" charset="0"/>
                <a:cs typeface="Verdana"/>
              </a:defRPr>
            </a:lvl2pPr>
            <a:lvl3pPr marL="809625" indent="-268288" algn="l" rtl="0" eaLnBrk="0" fontAlgn="base" hangingPunct="0">
              <a:spcBef>
                <a:spcPct val="20000"/>
              </a:spcBef>
              <a:spcAft>
                <a:spcPct val="0"/>
              </a:spcAft>
              <a:buClr>
                <a:srgbClr val="0066A1"/>
              </a:buClr>
              <a:buFont typeface="Arial" pitchFamily="34" charset="0"/>
              <a:buChar char="•"/>
              <a:defRPr sz="1600">
                <a:solidFill>
                  <a:srgbClr val="000000"/>
                </a:solidFill>
                <a:latin typeface="Verdana"/>
                <a:ea typeface="Arial" charset="0"/>
                <a:cs typeface="Verdana"/>
              </a:defRPr>
            </a:lvl3pPr>
            <a:lvl4pPr marL="1081088" indent="-269875" algn="l" rtl="0" eaLnBrk="0" fontAlgn="base" hangingPunct="0">
              <a:spcBef>
                <a:spcPct val="20000"/>
              </a:spcBef>
              <a:spcAft>
                <a:spcPct val="0"/>
              </a:spcAft>
              <a:buClr>
                <a:srgbClr val="0065A2"/>
              </a:buClr>
              <a:buFont typeface="Arial" pitchFamily="34" charset="0"/>
              <a:buChar char="–"/>
              <a:defRPr sz="1600">
                <a:solidFill>
                  <a:srgbClr val="000000"/>
                </a:solidFill>
                <a:latin typeface="+mn-lt"/>
                <a:ea typeface="Arial" charset="0"/>
                <a:cs typeface="+mn-cs"/>
              </a:defRPr>
            </a:lvl4pPr>
            <a:lvl5pPr marL="1349375" indent="-268288" algn="l" rtl="0" eaLnBrk="0" fontAlgn="base" hangingPunct="0">
              <a:spcBef>
                <a:spcPct val="20000"/>
              </a:spcBef>
              <a:spcAft>
                <a:spcPct val="0"/>
              </a:spcAft>
              <a:buClr>
                <a:srgbClr val="0065A2"/>
              </a:buClr>
              <a:buFont typeface="Arial" pitchFamily="34" charset="0"/>
              <a:buChar char="»"/>
              <a:defRPr sz="1600">
                <a:solidFill>
                  <a:srgbClr val="000000"/>
                </a:solidFill>
                <a:latin typeface="+mn-lt"/>
                <a:ea typeface="Arial" charset="0"/>
                <a:cs typeface="+mn-cs"/>
              </a:defRPr>
            </a:lvl5pPr>
            <a:lvl6pPr marL="1806575" indent="-268288" algn="l" rtl="0" fontAlgn="base">
              <a:spcBef>
                <a:spcPct val="20000"/>
              </a:spcBef>
              <a:spcAft>
                <a:spcPct val="0"/>
              </a:spcAft>
              <a:buClr>
                <a:srgbClr val="0065A2"/>
              </a:buClr>
              <a:buFont typeface="Arial" charset="0"/>
              <a:buChar char="»"/>
              <a:defRPr sz="1600">
                <a:solidFill>
                  <a:srgbClr val="000000"/>
                </a:solidFill>
                <a:latin typeface="+mn-lt"/>
                <a:ea typeface="Arial" charset="0"/>
                <a:cs typeface="+mn-cs"/>
              </a:defRPr>
            </a:lvl6pPr>
            <a:lvl7pPr marL="2263775" indent="-268288" algn="l" rtl="0" fontAlgn="base">
              <a:spcBef>
                <a:spcPct val="20000"/>
              </a:spcBef>
              <a:spcAft>
                <a:spcPct val="0"/>
              </a:spcAft>
              <a:buClr>
                <a:srgbClr val="0065A2"/>
              </a:buClr>
              <a:buFont typeface="Arial" charset="0"/>
              <a:buChar char="»"/>
              <a:defRPr sz="1600">
                <a:solidFill>
                  <a:srgbClr val="000000"/>
                </a:solidFill>
                <a:latin typeface="+mn-lt"/>
                <a:ea typeface="Arial" charset="0"/>
                <a:cs typeface="+mn-cs"/>
              </a:defRPr>
            </a:lvl7pPr>
            <a:lvl8pPr marL="2720975" indent="-268288" algn="l" rtl="0" fontAlgn="base">
              <a:spcBef>
                <a:spcPct val="20000"/>
              </a:spcBef>
              <a:spcAft>
                <a:spcPct val="0"/>
              </a:spcAft>
              <a:buClr>
                <a:srgbClr val="0065A2"/>
              </a:buClr>
              <a:buFont typeface="Arial" charset="0"/>
              <a:buChar char="»"/>
              <a:defRPr sz="1600">
                <a:solidFill>
                  <a:srgbClr val="000000"/>
                </a:solidFill>
                <a:latin typeface="+mn-lt"/>
                <a:ea typeface="Arial" charset="0"/>
                <a:cs typeface="+mn-cs"/>
              </a:defRPr>
            </a:lvl8pPr>
            <a:lvl9pPr marL="3178175" indent="-268288" algn="l" rtl="0" fontAlgn="base">
              <a:spcBef>
                <a:spcPct val="20000"/>
              </a:spcBef>
              <a:spcAft>
                <a:spcPct val="0"/>
              </a:spcAft>
              <a:buClr>
                <a:srgbClr val="0065A2"/>
              </a:buClr>
              <a:buFont typeface="Arial" charset="0"/>
              <a:buChar char="»"/>
              <a:defRPr sz="1600">
                <a:solidFill>
                  <a:srgbClr val="000000"/>
                </a:solidFill>
                <a:latin typeface="+mn-lt"/>
                <a:ea typeface="Arial" charset="0"/>
                <a:cs typeface="+mn-cs"/>
              </a:defRPr>
            </a:lvl9pPr>
          </a:lstStyle>
          <a:p>
            <a:endParaRPr lang="en-IN" sz="1200" kern="0" dirty="0"/>
          </a:p>
          <a:p>
            <a:r>
              <a:rPr lang="en-IN" sz="1200" kern="0" dirty="0"/>
              <a:t>SDM/MSP is to be selected as the tool for KI Support, as</a:t>
            </a:r>
          </a:p>
          <a:p>
            <a:endParaRPr lang="en-IN" sz="1200" kern="0" dirty="0"/>
          </a:p>
          <a:p>
            <a:pPr lvl="1"/>
            <a:r>
              <a:rPr lang="en-US" sz="1200" kern="0" dirty="0"/>
              <a:t>SDM 12.9 provides stronger features for SLA Management compared to WorkSmart</a:t>
            </a:r>
          </a:p>
          <a:p>
            <a:pPr lvl="1"/>
            <a:r>
              <a:rPr lang="en-US" sz="1200" kern="0" dirty="0"/>
              <a:t>KIWI reports provide a comprehensive analysis of tickets </a:t>
            </a:r>
          </a:p>
          <a:p>
            <a:pPr lvl="1"/>
            <a:r>
              <a:rPr lang="en-US" sz="1200" kern="0" dirty="0"/>
              <a:t>It is </a:t>
            </a:r>
            <a:r>
              <a:rPr lang="en-IN" sz="1200" kern="0" dirty="0"/>
              <a:t>easy to transfer tickets to Atos MS SDM 12.9 instance (for issues related to central platform)</a:t>
            </a:r>
          </a:p>
          <a:p>
            <a:pPr lvl="1"/>
            <a:r>
              <a:rPr lang="en-US" sz="1200" kern="0" dirty="0"/>
              <a:t>License charges are not levied for SDM 12.9</a:t>
            </a:r>
          </a:p>
          <a:p>
            <a:pPr lvl="1"/>
            <a:r>
              <a:rPr lang="en-IN" sz="1200" kern="0" dirty="0"/>
              <a:t>For ServiceNow, Support tickets are raised in ServiceNow</a:t>
            </a:r>
            <a:br>
              <a:rPr lang="en-IN" sz="1200" dirty="0"/>
            </a:br>
            <a:endParaRPr lang="en-IN" sz="1200" dirty="0"/>
          </a:p>
          <a:p>
            <a:endParaRPr lang="en-IN" sz="1200" kern="0" dirty="0"/>
          </a:p>
          <a:p>
            <a:pPr lvl="1"/>
            <a:endParaRPr lang="en-US" sz="1200" kern="0" dirty="0"/>
          </a:p>
          <a:p>
            <a:pPr lvl="1"/>
            <a:endParaRPr lang="en-US" sz="1200" kern="0" dirty="0"/>
          </a:p>
          <a:p>
            <a:pPr marL="0" indent="0">
              <a:buFont typeface="Lucida Sans Unicode" pitchFamily="34" charset="0"/>
              <a:buNone/>
            </a:pPr>
            <a:endParaRPr lang="en-IN" sz="700" b="1" kern="0" dirty="0"/>
          </a:p>
          <a:p>
            <a:pPr marL="0" indent="0">
              <a:buFont typeface="Lucida Sans Unicode" pitchFamily="34" charset="0"/>
              <a:buNone/>
            </a:pPr>
            <a:endParaRPr lang="en-IN" sz="700" b="1" kern="0" dirty="0"/>
          </a:p>
          <a:p>
            <a:pPr marL="0" indent="0">
              <a:buFont typeface="Lucida Sans Unicode" pitchFamily="34" charset="0"/>
              <a:buNone/>
            </a:pPr>
            <a:endParaRPr lang="en-IN" sz="700" b="1" kern="0" dirty="0"/>
          </a:p>
          <a:p>
            <a:pPr marL="0" indent="0">
              <a:buFont typeface="Lucida Sans Unicode" pitchFamily="34" charset="0"/>
              <a:buNone/>
            </a:pPr>
            <a:endParaRPr lang="en-IN" sz="700" b="1" kern="0" dirty="0"/>
          </a:p>
          <a:p>
            <a:pPr marL="0" indent="0">
              <a:buFont typeface="Lucida Sans Unicode" pitchFamily="34" charset="0"/>
              <a:buNone/>
            </a:pPr>
            <a:endParaRPr lang="en-IN" sz="700" b="1" kern="0" dirty="0"/>
          </a:p>
          <a:p>
            <a:pPr marL="0" indent="0">
              <a:buFont typeface="Lucida Sans Unicode" pitchFamily="34" charset="0"/>
              <a:buNone/>
            </a:pPr>
            <a:endParaRPr lang="en-IN" sz="700" b="1" kern="0" dirty="0"/>
          </a:p>
          <a:p>
            <a:pPr marL="0" indent="0">
              <a:buFont typeface="Lucida Sans Unicode" pitchFamily="34" charset="0"/>
              <a:buNone/>
            </a:pPr>
            <a:endParaRPr lang="en-IN" sz="700" b="1" kern="0" dirty="0"/>
          </a:p>
          <a:p>
            <a:pPr marL="0" indent="0">
              <a:buFont typeface="Lucida Sans Unicode" pitchFamily="34" charset="0"/>
              <a:buNone/>
            </a:pPr>
            <a:endParaRPr lang="en-IN" sz="700" b="1" kern="0" dirty="0"/>
          </a:p>
          <a:p>
            <a:pPr marL="0" indent="0">
              <a:buFont typeface="Lucida Sans Unicode" pitchFamily="34" charset="0"/>
              <a:buNone/>
            </a:pPr>
            <a:endParaRPr lang="en-IN" sz="700" b="1" kern="0" dirty="0"/>
          </a:p>
          <a:p>
            <a:pPr marL="0" indent="0">
              <a:buFont typeface="Lucida Sans Unicode" pitchFamily="34" charset="0"/>
              <a:buNone/>
            </a:pPr>
            <a:endParaRPr lang="en-IN" sz="700" b="1" kern="0" dirty="0"/>
          </a:p>
          <a:p>
            <a:pPr marL="0" indent="0">
              <a:buFont typeface="Lucida Sans Unicode" pitchFamily="34" charset="0"/>
              <a:buNone/>
            </a:pPr>
            <a:endParaRPr lang="en-IN" sz="700" b="1" kern="0" dirty="0"/>
          </a:p>
          <a:p>
            <a:pPr marL="0" indent="0">
              <a:buFont typeface="Lucida Sans Unicode" pitchFamily="34" charset="0"/>
              <a:buNone/>
            </a:pPr>
            <a:endParaRPr lang="en-IN" sz="700" b="1" kern="0" dirty="0"/>
          </a:p>
          <a:p>
            <a:pPr lvl="1"/>
            <a:endParaRPr lang="en-US" sz="1200" kern="0" dirty="0"/>
          </a:p>
        </p:txBody>
      </p:sp>
    </p:spTree>
    <p:extLst>
      <p:ext uri="{BB962C8B-B14F-4D97-AF65-F5344CB8AC3E}">
        <p14:creationId xmlns:p14="http://schemas.microsoft.com/office/powerpoint/2010/main" val="37603649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AF489CC-3B7A-4DA5-A8C0-4984788D0EC5}" type="slidenum">
              <a:rPr lang="nl-NL" smtClean="0">
                <a:solidFill>
                  <a:prstClr val="black"/>
                </a:solidFill>
              </a:rPr>
              <a:pPr/>
              <a:t>22</a:t>
            </a:fld>
            <a:endParaRPr lang="nl-NL" dirty="0">
              <a:solidFill>
                <a:prstClr val="black"/>
              </a:solidFill>
            </a:endParaRPr>
          </a:p>
        </p:txBody>
      </p:sp>
      <p:sp>
        <p:nvSpPr>
          <p:cNvPr id="3" name="Title 2"/>
          <p:cNvSpPr>
            <a:spLocks noGrp="1"/>
          </p:cNvSpPr>
          <p:nvPr>
            <p:ph type="title"/>
          </p:nvPr>
        </p:nvSpPr>
        <p:spPr/>
        <p:txBody>
          <a:bodyPr/>
          <a:lstStyle/>
          <a:p>
            <a:r>
              <a:rPr lang="en-US" dirty="0"/>
              <a:t>Logging Tickets in SDM 12.9 for KI-Support</a:t>
            </a:r>
            <a:br>
              <a:rPr lang="en-IN" kern="0" dirty="0"/>
            </a:br>
            <a:endParaRPr lang="en-IN" dirty="0"/>
          </a:p>
        </p:txBody>
      </p:sp>
      <p:sp>
        <p:nvSpPr>
          <p:cNvPr id="6" name="Content Placeholder 1"/>
          <p:cNvSpPr txBox="1">
            <a:spLocks/>
          </p:cNvSpPr>
          <p:nvPr/>
        </p:nvSpPr>
        <p:spPr>
          <a:xfrm>
            <a:off x="216488" y="1059582"/>
            <a:ext cx="8748000" cy="3528392"/>
          </a:xfrm>
          <a:prstGeom prst="rect">
            <a:avLst/>
          </a:prstGeom>
        </p:spPr>
        <p:txBody>
          <a:bodyPr>
            <a:normAutofit fontScale="92500"/>
          </a:bodyPr>
          <a:lstStyle>
            <a:lvl1pPr marL="268288" indent="-268288" algn="l" rtl="0" eaLnBrk="0" fontAlgn="base" hangingPunct="0">
              <a:spcBef>
                <a:spcPct val="20000"/>
              </a:spcBef>
              <a:spcAft>
                <a:spcPct val="0"/>
              </a:spcAft>
              <a:buClr>
                <a:srgbClr val="0066A1"/>
              </a:buClr>
              <a:buFont typeface="Lucida Sans Unicode" pitchFamily="34" charset="0"/>
              <a:buChar char="▶"/>
              <a:defRPr sz="1600">
                <a:solidFill>
                  <a:srgbClr val="000000"/>
                </a:solidFill>
                <a:latin typeface="Verdana"/>
                <a:ea typeface="MS PGothic" pitchFamily="34" charset="-128"/>
                <a:cs typeface="Verdana"/>
              </a:defRPr>
            </a:lvl1pPr>
            <a:lvl2pPr marL="539750" indent="-269875" algn="l" rtl="0" eaLnBrk="0" fontAlgn="base" hangingPunct="0">
              <a:spcBef>
                <a:spcPct val="20000"/>
              </a:spcBef>
              <a:spcAft>
                <a:spcPct val="0"/>
              </a:spcAft>
              <a:buClr>
                <a:srgbClr val="0066A1"/>
              </a:buClr>
              <a:buFont typeface="Arial" pitchFamily="34" charset="0"/>
              <a:buChar char="–"/>
              <a:defRPr sz="1600">
                <a:solidFill>
                  <a:srgbClr val="000000"/>
                </a:solidFill>
                <a:latin typeface="Verdana"/>
                <a:ea typeface="Arial" charset="0"/>
                <a:cs typeface="Verdana"/>
              </a:defRPr>
            </a:lvl2pPr>
            <a:lvl3pPr marL="809625" indent="-268288" algn="l" rtl="0" eaLnBrk="0" fontAlgn="base" hangingPunct="0">
              <a:spcBef>
                <a:spcPct val="20000"/>
              </a:spcBef>
              <a:spcAft>
                <a:spcPct val="0"/>
              </a:spcAft>
              <a:buClr>
                <a:srgbClr val="0066A1"/>
              </a:buClr>
              <a:buFont typeface="Arial" pitchFamily="34" charset="0"/>
              <a:buChar char="•"/>
              <a:defRPr sz="1600">
                <a:solidFill>
                  <a:srgbClr val="000000"/>
                </a:solidFill>
                <a:latin typeface="Verdana"/>
                <a:ea typeface="Arial" charset="0"/>
                <a:cs typeface="Verdana"/>
              </a:defRPr>
            </a:lvl3pPr>
            <a:lvl4pPr marL="1081088" indent="-269875" algn="l" rtl="0" eaLnBrk="0" fontAlgn="base" hangingPunct="0">
              <a:spcBef>
                <a:spcPct val="20000"/>
              </a:spcBef>
              <a:spcAft>
                <a:spcPct val="0"/>
              </a:spcAft>
              <a:buClr>
                <a:srgbClr val="0065A2"/>
              </a:buClr>
              <a:buFont typeface="Arial" pitchFamily="34" charset="0"/>
              <a:buChar char="–"/>
              <a:defRPr sz="1600">
                <a:solidFill>
                  <a:srgbClr val="000000"/>
                </a:solidFill>
                <a:latin typeface="+mn-lt"/>
                <a:ea typeface="Arial" charset="0"/>
                <a:cs typeface="+mn-cs"/>
              </a:defRPr>
            </a:lvl4pPr>
            <a:lvl5pPr marL="1349375" indent="-268288" algn="l" rtl="0" eaLnBrk="0" fontAlgn="base" hangingPunct="0">
              <a:spcBef>
                <a:spcPct val="20000"/>
              </a:spcBef>
              <a:spcAft>
                <a:spcPct val="0"/>
              </a:spcAft>
              <a:buClr>
                <a:srgbClr val="0065A2"/>
              </a:buClr>
              <a:buFont typeface="Arial" pitchFamily="34" charset="0"/>
              <a:buChar char="»"/>
              <a:defRPr sz="1600">
                <a:solidFill>
                  <a:srgbClr val="000000"/>
                </a:solidFill>
                <a:latin typeface="+mn-lt"/>
                <a:ea typeface="Arial" charset="0"/>
                <a:cs typeface="+mn-cs"/>
              </a:defRPr>
            </a:lvl5pPr>
            <a:lvl6pPr marL="1806575" indent="-268288" algn="l" rtl="0" fontAlgn="base">
              <a:spcBef>
                <a:spcPct val="20000"/>
              </a:spcBef>
              <a:spcAft>
                <a:spcPct val="0"/>
              </a:spcAft>
              <a:buClr>
                <a:srgbClr val="0065A2"/>
              </a:buClr>
              <a:buFont typeface="Arial" charset="0"/>
              <a:buChar char="»"/>
              <a:defRPr sz="1600">
                <a:solidFill>
                  <a:srgbClr val="000000"/>
                </a:solidFill>
                <a:latin typeface="+mn-lt"/>
                <a:ea typeface="Arial" charset="0"/>
                <a:cs typeface="+mn-cs"/>
              </a:defRPr>
            </a:lvl6pPr>
            <a:lvl7pPr marL="2263775" indent="-268288" algn="l" rtl="0" fontAlgn="base">
              <a:spcBef>
                <a:spcPct val="20000"/>
              </a:spcBef>
              <a:spcAft>
                <a:spcPct val="0"/>
              </a:spcAft>
              <a:buClr>
                <a:srgbClr val="0065A2"/>
              </a:buClr>
              <a:buFont typeface="Arial" charset="0"/>
              <a:buChar char="»"/>
              <a:defRPr sz="1600">
                <a:solidFill>
                  <a:srgbClr val="000000"/>
                </a:solidFill>
                <a:latin typeface="+mn-lt"/>
                <a:ea typeface="Arial" charset="0"/>
                <a:cs typeface="+mn-cs"/>
              </a:defRPr>
            </a:lvl7pPr>
            <a:lvl8pPr marL="2720975" indent="-268288" algn="l" rtl="0" fontAlgn="base">
              <a:spcBef>
                <a:spcPct val="20000"/>
              </a:spcBef>
              <a:spcAft>
                <a:spcPct val="0"/>
              </a:spcAft>
              <a:buClr>
                <a:srgbClr val="0065A2"/>
              </a:buClr>
              <a:buFont typeface="Arial" charset="0"/>
              <a:buChar char="»"/>
              <a:defRPr sz="1600">
                <a:solidFill>
                  <a:srgbClr val="000000"/>
                </a:solidFill>
                <a:latin typeface="+mn-lt"/>
                <a:ea typeface="Arial" charset="0"/>
                <a:cs typeface="+mn-cs"/>
              </a:defRPr>
            </a:lvl8pPr>
            <a:lvl9pPr marL="3178175" indent="-268288" algn="l" rtl="0" fontAlgn="base">
              <a:spcBef>
                <a:spcPct val="20000"/>
              </a:spcBef>
              <a:spcAft>
                <a:spcPct val="0"/>
              </a:spcAft>
              <a:buClr>
                <a:srgbClr val="0065A2"/>
              </a:buClr>
              <a:buFont typeface="Arial" charset="0"/>
              <a:buChar char="»"/>
              <a:defRPr sz="1600">
                <a:solidFill>
                  <a:srgbClr val="000000"/>
                </a:solidFill>
                <a:latin typeface="+mn-lt"/>
                <a:ea typeface="Arial" charset="0"/>
                <a:cs typeface="+mn-cs"/>
              </a:defRPr>
            </a:lvl9pPr>
          </a:lstStyle>
          <a:p>
            <a:r>
              <a:rPr lang="en-US" sz="1200" kern="0" dirty="0"/>
              <a:t>End user or Project Delivery Team will log tickets via </a:t>
            </a:r>
            <a:r>
              <a:rPr lang="en-US" sz="1200" u="sng" kern="0" dirty="0">
                <a:solidFill>
                  <a:srgbClr val="0066A1"/>
                </a:solidFill>
              </a:rPr>
              <a:t>KI</a:t>
            </a:r>
            <a:r>
              <a:rPr lang="en-US" sz="1200" u="sng" kern="0" dirty="0">
                <a:solidFill>
                  <a:srgbClr val="0066A1"/>
                </a:solidFill>
                <a:hlinkClick r:id="rId2"/>
              </a:rPr>
              <a:t> Portal</a:t>
            </a:r>
            <a:r>
              <a:rPr lang="en-US" sz="1200" u="sng" kern="0" dirty="0">
                <a:solidFill>
                  <a:srgbClr val="0066A1"/>
                </a:solidFill>
              </a:rPr>
              <a:t> </a:t>
            </a:r>
            <a:r>
              <a:rPr lang="en-US" sz="1200" kern="0" dirty="0"/>
              <a:t>&gt; click on Raise a Request (MSP-My Service Portal).</a:t>
            </a:r>
          </a:p>
          <a:p>
            <a:endParaRPr lang="en-US" sz="1200" kern="0" dirty="0"/>
          </a:p>
          <a:p>
            <a:pPr marL="270000" lvl="1">
              <a:buFont typeface="Lucida Sans Unicode" pitchFamily="34" charset="0"/>
              <a:buChar char="▶"/>
            </a:pPr>
            <a:r>
              <a:rPr lang="en-US" sz="1200" kern="0" dirty="0"/>
              <a:t>End User will log a ticket in SDM 12.9 for KI-Support using MSP</a:t>
            </a:r>
          </a:p>
          <a:p>
            <a:pPr lvl="1"/>
            <a:r>
              <a:rPr lang="en-US" sz="1200" kern="0" dirty="0"/>
              <a:t>Select the request  type “I have an Issue” on MSP portal.</a:t>
            </a:r>
          </a:p>
          <a:p>
            <a:pPr lvl="1"/>
            <a:r>
              <a:rPr lang="en-US" sz="1200" kern="0" dirty="0"/>
              <a:t>Enter KI tool name or punch in tag as “KI” in search item and hit enter.</a:t>
            </a:r>
          </a:p>
          <a:p>
            <a:pPr lvl="1"/>
            <a:r>
              <a:rPr lang="en-US" sz="1200" kern="0" dirty="0"/>
              <a:t>Select the appropriate tool for which you have to create an SDM ticket.</a:t>
            </a:r>
          </a:p>
          <a:p>
            <a:pPr lvl="1"/>
            <a:r>
              <a:rPr lang="en-US" sz="1200" kern="0" dirty="0"/>
              <a:t>Choose  a ”Kind of Ticket” for your request example: User Management etc..</a:t>
            </a:r>
          </a:p>
          <a:p>
            <a:pPr lvl="1"/>
            <a:r>
              <a:rPr lang="en-US" sz="1200" kern="0" dirty="0"/>
              <a:t>Update short summary</a:t>
            </a:r>
          </a:p>
          <a:p>
            <a:pPr lvl="1"/>
            <a:r>
              <a:rPr lang="en-US" sz="1200" kern="0" dirty="0"/>
              <a:t>Update detailed description of the issue with the Impact of the issue</a:t>
            </a:r>
          </a:p>
          <a:p>
            <a:pPr lvl="1"/>
            <a:r>
              <a:rPr lang="en-US" sz="1200" kern="0" dirty="0"/>
              <a:t>Update Nessie Contract ID</a:t>
            </a:r>
          </a:p>
          <a:p>
            <a:pPr lvl="1"/>
            <a:r>
              <a:rPr lang="en-US" sz="1200" kern="0" dirty="0"/>
              <a:t>Update Project Name</a:t>
            </a:r>
          </a:p>
          <a:p>
            <a:pPr lvl="1"/>
            <a:r>
              <a:rPr lang="en-US" sz="1200" kern="0" dirty="0"/>
              <a:t>Update Practice Name</a:t>
            </a:r>
          </a:p>
          <a:p>
            <a:pPr lvl="1"/>
            <a:r>
              <a:rPr lang="en-US" sz="1200" kern="0" dirty="0"/>
              <a:t>Update Project Domain </a:t>
            </a:r>
          </a:p>
          <a:p>
            <a:pPr lvl="1"/>
            <a:r>
              <a:rPr lang="en-US" sz="1200" kern="0" dirty="0"/>
              <a:t>Upload Attachments (Access Request Form, Error Snapshot, etc.) as per user requirement.</a:t>
            </a:r>
          </a:p>
          <a:p>
            <a:pPr lvl="1"/>
            <a:r>
              <a:rPr lang="en-US" sz="1200" kern="0" dirty="0"/>
              <a:t>Click on Submit button</a:t>
            </a:r>
          </a:p>
          <a:p>
            <a:r>
              <a:rPr lang="en-US" sz="1200" kern="0" dirty="0"/>
              <a:t>The ticket will be logged under the Organization – </a:t>
            </a:r>
            <a:r>
              <a:rPr lang="en-US" sz="1200" kern="0" dirty="0" err="1"/>
              <a:t>Atos.ZZ.GIT.Support</a:t>
            </a:r>
            <a:endParaRPr lang="en-US" sz="1200" kern="0" dirty="0"/>
          </a:p>
          <a:p>
            <a:r>
              <a:rPr lang="en-US" sz="1200" kern="0" dirty="0"/>
              <a:t>Reporting of Service levels will be extracted from KIWI Reporting Tool</a:t>
            </a:r>
          </a:p>
          <a:p>
            <a:endParaRPr lang="en-IN" sz="1400" kern="0" dirty="0"/>
          </a:p>
        </p:txBody>
      </p:sp>
    </p:spTree>
    <p:extLst>
      <p:ext uri="{BB962C8B-B14F-4D97-AF65-F5344CB8AC3E}">
        <p14:creationId xmlns:p14="http://schemas.microsoft.com/office/powerpoint/2010/main" val="6172063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AF489CC-3B7A-4DA5-A8C0-4984788D0EC5}" type="slidenum">
              <a:rPr lang="nl-NL" smtClean="0">
                <a:solidFill>
                  <a:prstClr val="black"/>
                </a:solidFill>
              </a:rPr>
              <a:pPr/>
              <a:t>23</a:t>
            </a:fld>
            <a:endParaRPr lang="nl-NL" dirty="0">
              <a:solidFill>
                <a:prstClr val="black"/>
              </a:solidFill>
            </a:endParaRPr>
          </a:p>
        </p:txBody>
      </p:sp>
      <p:sp>
        <p:nvSpPr>
          <p:cNvPr id="3" name="Title 2"/>
          <p:cNvSpPr>
            <a:spLocks noGrp="1"/>
          </p:cNvSpPr>
          <p:nvPr>
            <p:ph type="title"/>
          </p:nvPr>
        </p:nvSpPr>
        <p:spPr/>
        <p:txBody>
          <a:bodyPr/>
          <a:lstStyle/>
          <a:p>
            <a:r>
              <a:rPr lang="en-US" dirty="0"/>
              <a:t>Escalation Matrix for KI-Support</a:t>
            </a:r>
            <a:endParaRPr lang="en-IN" dirty="0"/>
          </a:p>
        </p:txBody>
      </p:sp>
      <p:graphicFrame>
        <p:nvGraphicFramePr>
          <p:cNvPr id="6" name="Table 5"/>
          <p:cNvGraphicFramePr>
            <a:graphicFrameLocks noGrp="1"/>
          </p:cNvGraphicFramePr>
          <p:nvPr>
            <p:extLst>
              <p:ext uri="{D42A27DB-BD31-4B8C-83A1-F6EECF244321}">
                <p14:modId xmlns:p14="http://schemas.microsoft.com/office/powerpoint/2010/main" val="2858645832"/>
              </p:ext>
            </p:extLst>
          </p:nvPr>
        </p:nvGraphicFramePr>
        <p:xfrm>
          <a:off x="323528" y="1340034"/>
          <a:ext cx="8064896" cy="3230513"/>
        </p:xfrm>
        <a:graphic>
          <a:graphicData uri="http://schemas.openxmlformats.org/drawingml/2006/table">
            <a:tbl>
              <a:tblPr firstRow="1" bandRow="1">
                <a:tableStyleId>{5C22544A-7EE6-4342-B048-85BDC9FD1C3A}</a:tableStyleId>
              </a:tblPr>
              <a:tblGrid>
                <a:gridCol w="1612979">
                  <a:extLst>
                    <a:ext uri="{9D8B030D-6E8A-4147-A177-3AD203B41FA5}">
                      <a16:colId xmlns:a16="http://schemas.microsoft.com/office/drawing/2014/main" val="20000"/>
                    </a:ext>
                  </a:extLst>
                </a:gridCol>
                <a:gridCol w="3646735">
                  <a:extLst>
                    <a:ext uri="{9D8B030D-6E8A-4147-A177-3AD203B41FA5}">
                      <a16:colId xmlns:a16="http://schemas.microsoft.com/office/drawing/2014/main" val="20001"/>
                    </a:ext>
                  </a:extLst>
                </a:gridCol>
                <a:gridCol w="2805182">
                  <a:extLst>
                    <a:ext uri="{9D8B030D-6E8A-4147-A177-3AD203B41FA5}">
                      <a16:colId xmlns:a16="http://schemas.microsoft.com/office/drawing/2014/main" val="20002"/>
                    </a:ext>
                  </a:extLst>
                </a:gridCol>
              </a:tblGrid>
              <a:tr h="515324">
                <a:tc>
                  <a:txBody>
                    <a:bodyPr/>
                    <a:lstStyle/>
                    <a:p>
                      <a:pPr algn="ctr"/>
                      <a:r>
                        <a:rPr lang="en-US" sz="1400" dirty="0">
                          <a:latin typeface="Verdana" panose="020B0604030504040204" pitchFamily="34" charset="0"/>
                          <a:ea typeface="Verdana" panose="020B0604030504040204" pitchFamily="34" charset="0"/>
                          <a:cs typeface="Verdana" panose="020B0604030504040204" pitchFamily="34" charset="0"/>
                        </a:rPr>
                        <a:t>Escalation Level</a:t>
                      </a:r>
                    </a:p>
                  </a:txBody>
                  <a:tcPr marT="60960" marB="60960" anchor="ctr">
                    <a:solidFill>
                      <a:srgbClr val="0066A1"/>
                    </a:solidFill>
                  </a:tcPr>
                </a:tc>
                <a:tc>
                  <a:txBody>
                    <a:bodyPr/>
                    <a:lstStyle/>
                    <a:p>
                      <a:pPr algn="ctr"/>
                      <a:r>
                        <a:rPr lang="en-US" sz="1400" dirty="0">
                          <a:latin typeface="Verdana" panose="020B0604030504040204" pitchFamily="34" charset="0"/>
                          <a:ea typeface="Verdana" panose="020B0604030504040204" pitchFamily="34" charset="0"/>
                          <a:cs typeface="Verdana" panose="020B0604030504040204" pitchFamily="34" charset="0"/>
                        </a:rPr>
                        <a:t>Escalation</a:t>
                      </a:r>
                      <a:r>
                        <a:rPr lang="en-US" sz="1400" baseline="0" dirty="0">
                          <a:latin typeface="Verdana" panose="020B0604030504040204" pitchFamily="34" charset="0"/>
                          <a:ea typeface="Verdana" panose="020B0604030504040204" pitchFamily="34" charset="0"/>
                          <a:cs typeface="Verdana" panose="020B0604030504040204" pitchFamily="34" charset="0"/>
                        </a:rPr>
                        <a:t> Contact</a:t>
                      </a:r>
                      <a:endParaRPr lang="en-US" sz="1400" dirty="0">
                        <a:latin typeface="Verdana" panose="020B0604030504040204" pitchFamily="34" charset="0"/>
                        <a:ea typeface="Verdana" panose="020B0604030504040204" pitchFamily="34" charset="0"/>
                        <a:cs typeface="Verdana" panose="020B0604030504040204" pitchFamily="34" charset="0"/>
                      </a:endParaRPr>
                    </a:p>
                  </a:txBody>
                  <a:tcPr marT="60960" marB="60960" anchor="ctr">
                    <a:solidFill>
                      <a:srgbClr val="0066A1"/>
                    </a:solidFill>
                  </a:tcPr>
                </a:tc>
                <a:tc>
                  <a:txBody>
                    <a:bodyPr/>
                    <a:lstStyle/>
                    <a:p>
                      <a:pPr marL="0" indent="0" algn="ctr">
                        <a:buFont typeface="Arial" panose="020B0604020202020204" pitchFamily="34" charset="0"/>
                        <a:buNone/>
                      </a:pPr>
                      <a:r>
                        <a:rPr lang="en-US" sz="1400" dirty="0">
                          <a:latin typeface="Verdana" panose="020B0604030504040204" pitchFamily="34" charset="0"/>
                          <a:ea typeface="Verdana" panose="020B0604030504040204" pitchFamily="34" charset="0"/>
                          <a:cs typeface="Verdana" panose="020B0604030504040204" pitchFamily="34" charset="0"/>
                        </a:rPr>
                        <a:t>Trigger</a:t>
                      </a:r>
                      <a:r>
                        <a:rPr lang="en-US" sz="1400" baseline="0" dirty="0">
                          <a:latin typeface="Verdana" panose="020B0604030504040204" pitchFamily="34" charset="0"/>
                          <a:ea typeface="Verdana" panose="020B0604030504040204" pitchFamily="34" charset="0"/>
                          <a:cs typeface="Verdana" panose="020B0604030504040204" pitchFamily="34" charset="0"/>
                        </a:rPr>
                        <a:t> Condition</a:t>
                      </a:r>
                      <a:endParaRPr lang="en-US" sz="1400" dirty="0">
                        <a:latin typeface="Verdana" panose="020B0604030504040204" pitchFamily="34" charset="0"/>
                        <a:ea typeface="Verdana" panose="020B0604030504040204" pitchFamily="34" charset="0"/>
                        <a:cs typeface="Verdana" panose="020B0604030504040204" pitchFamily="34" charset="0"/>
                      </a:endParaRPr>
                    </a:p>
                  </a:txBody>
                  <a:tcPr marT="60960" marB="60960" anchor="ctr">
                    <a:solidFill>
                      <a:srgbClr val="0066A1"/>
                    </a:solidFill>
                  </a:tcPr>
                </a:tc>
                <a:extLst>
                  <a:ext uri="{0D108BD9-81ED-4DB2-BD59-A6C34878D82A}">
                    <a16:rowId xmlns:a16="http://schemas.microsoft.com/office/drawing/2014/main" val="10000"/>
                  </a:ext>
                </a:extLst>
              </a:tr>
              <a:tr h="880883">
                <a:tc>
                  <a:txBody>
                    <a:bodyPr/>
                    <a:lstStyle/>
                    <a:p>
                      <a:pPr algn="ctr"/>
                      <a:r>
                        <a:rPr lang="en-US" sz="1400" dirty="0">
                          <a:latin typeface="Verdana" panose="020B0604030504040204" pitchFamily="34" charset="0"/>
                          <a:ea typeface="Verdana" panose="020B0604030504040204" pitchFamily="34" charset="0"/>
                          <a:cs typeface="Verdana" panose="020B0604030504040204" pitchFamily="34" charset="0"/>
                        </a:rPr>
                        <a:t>Level</a:t>
                      </a:r>
                      <a:r>
                        <a:rPr lang="en-US" sz="1400" baseline="0" dirty="0">
                          <a:latin typeface="Verdana" panose="020B0604030504040204" pitchFamily="34" charset="0"/>
                          <a:ea typeface="Verdana" panose="020B0604030504040204" pitchFamily="34" charset="0"/>
                          <a:cs typeface="Verdana" panose="020B0604030504040204" pitchFamily="34" charset="0"/>
                        </a:rPr>
                        <a:t> 1</a:t>
                      </a:r>
                      <a:endParaRPr lang="en-US" sz="1400" dirty="0">
                        <a:latin typeface="Verdana" panose="020B0604030504040204" pitchFamily="34" charset="0"/>
                        <a:ea typeface="Verdana" panose="020B0604030504040204" pitchFamily="34" charset="0"/>
                        <a:cs typeface="Verdana" panose="020B0604030504040204" pitchFamily="34" charset="0"/>
                      </a:endParaRPr>
                    </a:p>
                  </a:txBody>
                  <a:tcPr marT="60960" marB="60960" anchor="ctr">
                    <a:solidFill>
                      <a:schemeClr val="bg1">
                        <a:lumMod val="75000"/>
                      </a:schemeClr>
                    </a:solidFill>
                  </a:tcPr>
                </a:tc>
                <a:tc>
                  <a:txBody>
                    <a:bodyPr/>
                    <a:lstStyle/>
                    <a:p>
                      <a:pPr algn="ctr"/>
                      <a:r>
                        <a:rPr lang="en-US" sz="1400" dirty="0">
                          <a:latin typeface="Verdana" panose="020B0604030504040204" pitchFamily="34" charset="0"/>
                          <a:ea typeface="Verdana" panose="020B0604030504040204" pitchFamily="34" charset="0"/>
                          <a:cs typeface="Verdana" panose="020B0604030504040204" pitchFamily="34" charset="0"/>
                        </a:rPr>
                        <a:t>Rahul Dhar</a:t>
                      </a:r>
                    </a:p>
                  </a:txBody>
                  <a:tcPr marT="60960" marB="60960" anchor="ctr">
                    <a:solidFill>
                      <a:schemeClr val="bg1">
                        <a:lumMod val="75000"/>
                      </a:schemeClr>
                    </a:solidFill>
                  </a:tcPr>
                </a:tc>
                <a:tc>
                  <a:txBody>
                    <a:bodyPr/>
                    <a:lstStyle/>
                    <a:p>
                      <a:pPr marL="171450" indent="-171450" algn="ctr">
                        <a:buFont typeface="Arial" panose="020B0604020202020204" pitchFamily="34" charset="0"/>
                        <a:buChar char="•"/>
                      </a:pPr>
                      <a:r>
                        <a:rPr lang="en-US" sz="14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No progress on Issue Resolution / no Response for 1 business days</a:t>
                      </a:r>
                    </a:p>
                  </a:txBody>
                  <a:tcPr marT="60960" marB="60960" anchor="ctr">
                    <a:solidFill>
                      <a:schemeClr val="bg1">
                        <a:lumMod val="75000"/>
                      </a:schemeClr>
                    </a:solidFill>
                  </a:tcPr>
                </a:tc>
                <a:extLst>
                  <a:ext uri="{0D108BD9-81ED-4DB2-BD59-A6C34878D82A}">
                    <a16:rowId xmlns:a16="http://schemas.microsoft.com/office/drawing/2014/main" val="10001"/>
                  </a:ext>
                </a:extLst>
              </a:tr>
              <a:tr h="1038990">
                <a:tc>
                  <a:txBody>
                    <a:bodyPr/>
                    <a:lstStyle/>
                    <a:p>
                      <a:pPr algn="ctr"/>
                      <a:r>
                        <a:rPr lang="en-US" sz="1400" dirty="0">
                          <a:solidFill>
                            <a:schemeClr val="bg1"/>
                          </a:solidFill>
                          <a:latin typeface="Verdana" panose="020B0604030504040204" pitchFamily="34" charset="0"/>
                          <a:ea typeface="Verdana" panose="020B0604030504040204" pitchFamily="34" charset="0"/>
                          <a:cs typeface="Verdana" panose="020B0604030504040204" pitchFamily="34" charset="0"/>
                        </a:rPr>
                        <a:t>Level 2</a:t>
                      </a:r>
                    </a:p>
                  </a:txBody>
                  <a:tcPr marT="60960" marB="60960" anchor="ctr">
                    <a:solidFill>
                      <a:srgbClr val="16548C"/>
                    </a:solidFill>
                  </a:tcPr>
                </a:tc>
                <a:tc>
                  <a:txBody>
                    <a:bodyPr/>
                    <a:lstStyle/>
                    <a:p>
                      <a:pPr algn="ctr"/>
                      <a:r>
                        <a:rPr lang="en-US" sz="1400" dirty="0">
                          <a:solidFill>
                            <a:schemeClr val="bg1"/>
                          </a:solidFill>
                          <a:latin typeface="Verdana" panose="020B0604030504040204" pitchFamily="34" charset="0"/>
                          <a:ea typeface="Verdana" panose="020B0604030504040204" pitchFamily="34" charset="0"/>
                          <a:cs typeface="Verdana" panose="020B0604030504040204" pitchFamily="34" charset="0"/>
                        </a:rPr>
                        <a:t>Anup Pereira</a:t>
                      </a:r>
                    </a:p>
                    <a:p>
                      <a:pPr algn="ctr"/>
                      <a:endParaRPr lang="en-US" sz="14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marT="60960" marB="60960" anchor="ctr">
                    <a:solidFill>
                      <a:srgbClr val="16548C"/>
                    </a:solidFill>
                  </a:tcPr>
                </a:tc>
                <a:tc>
                  <a:txBody>
                    <a:bodyPr/>
                    <a:lstStyle/>
                    <a:p>
                      <a:pPr marL="171450" indent="-171450" algn="ctr">
                        <a:buFont typeface="Arial" panose="020B0604020202020204" pitchFamily="34" charset="0"/>
                        <a:buChar char="•"/>
                      </a:pPr>
                      <a:r>
                        <a:rPr lang="en-US" sz="1400" baseline="0" dirty="0">
                          <a:solidFill>
                            <a:schemeClr val="bg1"/>
                          </a:solidFill>
                          <a:latin typeface="Verdana" panose="020B0604030504040204" pitchFamily="34" charset="0"/>
                          <a:ea typeface="Verdana" panose="020B0604030504040204" pitchFamily="34" charset="0"/>
                          <a:cs typeface="Verdana" panose="020B0604030504040204" pitchFamily="34" charset="0"/>
                        </a:rPr>
                        <a:t>No Response from Escalation level 1, for 2 business days</a:t>
                      </a:r>
                      <a:endParaRPr lang="en-US" sz="14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marT="60960" marB="60960" anchor="ctr">
                    <a:solidFill>
                      <a:srgbClr val="16548C"/>
                    </a:solidFill>
                  </a:tcPr>
                </a:tc>
                <a:extLst>
                  <a:ext uri="{0D108BD9-81ED-4DB2-BD59-A6C34878D82A}">
                    <a16:rowId xmlns:a16="http://schemas.microsoft.com/office/drawing/2014/main" val="10002"/>
                  </a:ext>
                </a:extLst>
              </a:tr>
              <a:tr h="715728">
                <a:tc>
                  <a:txBody>
                    <a:bodyPr/>
                    <a:lstStyle/>
                    <a:p>
                      <a:pPr algn="ctr"/>
                      <a:r>
                        <a:rPr lang="en-US" sz="1400" dirty="0">
                          <a:latin typeface="Verdana" panose="020B0604030504040204" pitchFamily="34" charset="0"/>
                          <a:ea typeface="Verdana" panose="020B0604030504040204" pitchFamily="34" charset="0"/>
                          <a:cs typeface="Verdana" panose="020B0604030504040204" pitchFamily="34" charset="0"/>
                        </a:rPr>
                        <a:t>Level</a:t>
                      </a:r>
                      <a:r>
                        <a:rPr lang="en-US" sz="1400" baseline="0" dirty="0">
                          <a:latin typeface="Verdana" panose="020B0604030504040204" pitchFamily="34" charset="0"/>
                          <a:ea typeface="Verdana" panose="020B0604030504040204" pitchFamily="34" charset="0"/>
                          <a:cs typeface="Verdana" panose="020B0604030504040204" pitchFamily="34" charset="0"/>
                        </a:rPr>
                        <a:t> 3</a:t>
                      </a:r>
                      <a:endParaRPr lang="en-US" sz="1400" dirty="0">
                        <a:latin typeface="Verdana" panose="020B0604030504040204" pitchFamily="34" charset="0"/>
                        <a:ea typeface="Verdana" panose="020B0604030504040204" pitchFamily="34" charset="0"/>
                        <a:cs typeface="Verdana" panose="020B0604030504040204" pitchFamily="34" charset="0"/>
                      </a:endParaRPr>
                    </a:p>
                  </a:txBody>
                  <a:tcPr marT="60960" marB="60960" anchor="ctr">
                    <a:solidFill>
                      <a:schemeClr val="bg1">
                        <a:lumMod val="75000"/>
                      </a:schemeClr>
                    </a:solidFill>
                  </a:tcPr>
                </a:tc>
                <a:tc>
                  <a:txBody>
                    <a:bodyPr/>
                    <a:lstStyle/>
                    <a:p>
                      <a:pPr algn="ctr"/>
                      <a:r>
                        <a:rPr lang="en-US" sz="1400" dirty="0">
                          <a:latin typeface="Verdana" panose="020B0604030504040204" pitchFamily="34" charset="0"/>
                          <a:ea typeface="Verdana" panose="020B0604030504040204" pitchFamily="34" charset="0"/>
                          <a:cs typeface="Verdana" panose="020B0604030504040204" pitchFamily="34" charset="0"/>
                        </a:rPr>
                        <a:t>Patric</a:t>
                      </a:r>
                      <a:r>
                        <a:rPr lang="en-US" sz="1400" baseline="0" dirty="0">
                          <a:latin typeface="Verdana" panose="020B0604030504040204" pitchFamily="34" charset="0"/>
                          <a:ea typeface="Verdana" panose="020B0604030504040204" pitchFamily="34" charset="0"/>
                          <a:cs typeface="Verdana" panose="020B0604030504040204" pitchFamily="34" charset="0"/>
                        </a:rPr>
                        <a:t>e Giraud</a:t>
                      </a:r>
                      <a:endParaRPr lang="en-US" sz="1400" dirty="0">
                        <a:latin typeface="Verdana" panose="020B0604030504040204" pitchFamily="34" charset="0"/>
                        <a:ea typeface="Verdana" panose="020B0604030504040204" pitchFamily="34" charset="0"/>
                        <a:cs typeface="Verdana" panose="020B0604030504040204" pitchFamily="34" charset="0"/>
                      </a:endParaRPr>
                    </a:p>
                  </a:txBody>
                  <a:tcPr marT="60960" marB="60960" anchor="ctr">
                    <a:solidFill>
                      <a:schemeClr val="bg1">
                        <a:lumMod val="75000"/>
                      </a:schemeClr>
                    </a:solidFill>
                  </a:tcPr>
                </a:tc>
                <a:tc>
                  <a:txBody>
                    <a:bodyPr/>
                    <a:lstStyle/>
                    <a:p>
                      <a:pPr marL="171450" indent="-171450" algn="ctr">
                        <a:buFont typeface="Arial" panose="020B0604020202020204" pitchFamily="34" charset="0"/>
                        <a:buChar char="•"/>
                      </a:pPr>
                      <a:r>
                        <a:rPr lang="en-US" sz="1400" dirty="0">
                          <a:solidFill>
                            <a:schemeClr val="tx1"/>
                          </a:solidFill>
                          <a:latin typeface="Verdana" panose="020B0604030504040204" pitchFamily="34" charset="0"/>
                          <a:ea typeface="Verdana" panose="020B0604030504040204" pitchFamily="34" charset="0"/>
                          <a:cs typeface="Verdana" panose="020B0604030504040204" pitchFamily="34" charset="0"/>
                        </a:rPr>
                        <a:t>No Response from Escalation Level 2,</a:t>
                      </a:r>
                      <a:r>
                        <a:rPr lang="en-US" sz="14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a:t>
                      </a:r>
                      <a:r>
                        <a:rPr lang="en-US" sz="1400" dirty="0">
                          <a:solidFill>
                            <a:schemeClr val="tx1"/>
                          </a:solidFill>
                          <a:latin typeface="Verdana" panose="020B0604030504040204" pitchFamily="34" charset="0"/>
                          <a:ea typeface="Verdana" panose="020B0604030504040204" pitchFamily="34" charset="0"/>
                          <a:cs typeface="Verdana" panose="020B0604030504040204" pitchFamily="34" charset="0"/>
                        </a:rPr>
                        <a:t>for 4 business</a:t>
                      </a:r>
                      <a:r>
                        <a:rPr lang="en-US" sz="14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days</a:t>
                      </a:r>
                      <a:endParaRPr lang="en-US" sz="14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T="60960" marB="60960" anchor="ctr">
                    <a:solidFill>
                      <a:schemeClr val="bg1">
                        <a:lumMod val="75000"/>
                      </a:schemeClr>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251520" y="987574"/>
            <a:ext cx="8640960" cy="276999"/>
          </a:xfrm>
          <a:prstGeom prst="rect">
            <a:avLst/>
          </a:prstGeom>
        </p:spPr>
        <p:txBody>
          <a:bodyPr wrap="square">
            <a:spAutoFit/>
          </a:bodyPr>
          <a:lstStyle/>
          <a:p>
            <a:r>
              <a:rPr lang="en-US" sz="1200" dirty="0"/>
              <a:t>Following Escalation Matrix is applicable for KI-Support with a valid Ticket registered in ATF SDM 12.9</a:t>
            </a:r>
          </a:p>
        </p:txBody>
      </p:sp>
    </p:spTree>
    <p:extLst>
      <p:ext uri="{BB962C8B-B14F-4D97-AF65-F5344CB8AC3E}">
        <p14:creationId xmlns:p14="http://schemas.microsoft.com/office/powerpoint/2010/main" val="12654740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AF489CC-3B7A-4DA5-A8C0-4984788D0EC5}" type="slidenum">
              <a:rPr lang="nl-NL" smtClean="0">
                <a:solidFill>
                  <a:prstClr val="black"/>
                </a:solidFill>
              </a:rPr>
              <a:pPr/>
              <a:t>24</a:t>
            </a:fld>
            <a:endParaRPr lang="nl-NL" dirty="0">
              <a:solidFill>
                <a:prstClr val="black"/>
              </a:solidFill>
            </a:endParaRPr>
          </a:p>
        </p:txBody>
      </p:sp>
      <p:sp>
        <p:nvSpPr>
          <p:cNvPr id="3" name="Title 2"/>
          <p:cNvSpPr>
            <a:spLocks noGrp="1"/>
          </p:cNvSpPr>
          <p:nvPr>
            <p:ph type="title"/>
          </p:nvPr>
        </p:nvSpPr>
        <p:spPr/>
        <p:txBody>
          <a:bodyPr/>
          <a:lstStyle/>
          <a:p>
            <a:r>
              <a:rPr lang="en-US" u="sng" dirty="0">
                <a:solidFill>
                  <a:srgbClr val="0070C0"/>
                </a:solidFill>
                <a:latin typeface="Lucida Sans Unicode"/>
                <a:ea typeface="MS PGothic"/>
              </a:rPr>
              <a:t>Service Level Agreement</a:t>
            </a:r>
            <a:br>
              <a:rPr lang="en-US" u="sng" dirty="0">
                <a:latin typeface="Times New Roman"/>
                <a:ea typeface="Times New Roman"/>
              </a:rPr>
            </a:br>
            <a:endParaRPr lang="en-IN"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100" y="1059583"/>
            <a:ext cx="8707081" cy="3528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37339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AF489CC-3B7A-4DA5-A8C0-4984788D0EC5}" type="slidenum">
              <a:rPr lang="nl-NL" smtClean="0">
                <a:solidFill>
                  <a:prstClr val="black"/>
                </a:solidFill>
              </a:rPr>
              <a:pPr/>
              <a:t>25</a:t>
            </a:fld>
            <a:endParaRPr lang="nl-NL" dirty="0">
              <a:solidFill>
                <a:prstClr val="black"/>
              </a:solidFill>
            </a:endParaRPr>
          </a:p>
        </p:txBody>
      </p:sp>
      <p:sp>
        <p:nvSpPr>
          <p:cNvPr id="3" name="Title 2"/>
          <p:cNvSpPr>
            <a:spLocks noGrp="1"/>
          </p:cNvSpPr>
          <p:nvPr>
            <p:ph type="title"/>
          </p:nvPr>
        </p:nvSpPr>
        <p:spPr/>
        <p:txBody>
          <a:bodyPr/>
          <a:lstStyle/>
          <a:p>
            <a:r>
              <a:rPr lang="en-US" dirty="0">
                <a:solidFill>
                  <a:srgbClr val="0070C0"/>
                </a:solidFill>
              </a:rPr>
              <a:t>How SLA Works ?</a:t>
            </a:r>
            <a:endParaRPr lang="en-IN" dirty="0"/>
          </a:p>
        </p:txBody>
      </p:sp>
      <p:sp>
        <p:nvSpPr>
          <p:cNvPr id="6" name="Content Placeholder 2"/>
          <p:cNvSpPr txBox="1">
            <a:spLocks/>
          </p:cNvSpPr>
          <p:nvPr/>
        </p:nvSpPr>
        <p:spPr>
          <a:xfrm>
            <a:off x="249374" y="987575"/>
            <a:ext cx="8747125" cy="3528392"/>
          </a:xfrm>
          <a:prstGeom prst="rect">
            <a:avLst/>
          </a:prstGeom>
        </p:spPr>
        <p:txBody>
          <a:bodyPr vert="horz" lIns="91440" tIns="45720" rIns="91440" bIns="45720" rtlCol="0">
            <a:noAutofit/>
          </a:bodyPr>
          <a:lstStyle>
            <a:lvl1pPr marL="270000" indent="-270000" algn="l" defTabSz="914400" rtl="0" eaLnBrk="1" latinLnBrk="0" hangingPunct="1">
              <a:spcBef>
                <a:spcPct val="20000"/>
              </a:spcBef>
              <a:buClr>
                <a:schemeClr val="tx2"/>
              </a:buClr>
              <a:buFont typeface="Lucida Sans Unicode" pitchFamily="34" charset="0"/>
              <a:buChar char="▶"/>
              <a:defRPr sz="1600" kern="1200" baseline="0">
                <a:solidFill>
                  <a:schemeClr val="tx1"/>
                </a:solidFill>
                <a:latin typeface="Verdana" pitchFamily="34" charset="0"/>
                <a:ea typeface="Verdana" pitchFamily="34" charset="0"/>
                <a:cs typeface="Verdana" pitchFamily="34" charset="0"/>
              </a:defRPr>
            </a:lvl1pPr>
            <a:lvl2pPr marL="540000" indent="-270000" algn="l" defTabSz="914400" rtl="0" eaLnBrk="1" latinLnBrk="0" hangingPunct="1">
              <a:spcBef>
                <a:spcPts val="384"/>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2pPr>
            <a:lvl3pPr marL="81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3pPr>
            <a:lvl4pPr marL="1080000" indent="-270000" algn="l" defTabSz="914400" rtl="0" eaLnBrk="1" latinLnBrk="0" hangingPunct="1">
              <a:spcBef>
                <a:spcPct val="20000"/>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buClrTx/>
              <a:buFont typeface="Lucida Sans Unicode" pitchFamily="34" charset="0"/>
              <a:buNone/>
            </a:pPr>
            <a:r>
              <a:rPr lang="en-US" b="1" dirty="0"/>
              <a:t>Example 1</a:t>
            </a:r>
            <a:r>
              <a:rPr lang="en-US" dirty="0"/>
              <a:t>: incident severity 2 on ClearQuest is logged at 04:00 am on Monday</a:t>
            </a:r>
          </a:p>
          <a:p>
            <a:pPr marL="457200" lvl="1" indent="0">
              <a:spcBef>
                <a:spcPct val="0"/>
              </a:spcBef>
              <a:buClrTx/>
              <a:buFont typeface="Arial" pitchFamily="34" charset="0"/>
              <a:buNone/>
            </a:pPr>
            <a:r>
              <a:rPr lang="en-US" dirty="0"/>
              <a:t>The clocks starts at 04:00am that same day.</a:t>
            </a:r>
          </a:p>
          <a:p>
            <a:pPr marL="457200" lvl="1" indent="0">
              <a:spcBef>
                <a:spcPct val="0"/>
              </a:spcBef>
              <a:buClrTx/>
              <a:buFont typeface="Arial" pitchFamily="34" charset="0"/>
              <a:buNone/>
            </a:pPr>
            <a:r>
              <a:rPr lang="en-US" dirty="0"/>
              <a:t>Teams have 4 hours to acknowledge that tickets, i.e. until 8:00 am.</a:t>
            </a:r>
          </a:p>
          <a:p>
            <a:pPr marL="457200" lvl="1" indent="0">
              <a:spcBef>
                <a:spcPct val="0"/>
              </a:spcBef>
              <a:buClrTx/>
              <a:buFont typeface="Arial" pitchFamily="34" charset="0"/>
              <a:buNone/>
            </a:pPr>
            <a:r>
              <a:rPr lang="en-US" dirty="0"/>
              <a:t>Resolution must be done in 30 working hours, which translates into 2 full days </a:t>
            </a:r>
          </a:p>
          <a:p>
            <a:pPr marL="457200" lvl="1" indent="0">
              <a:spcBef>
                <a:spcPct val="0"/>
              </a:spcBef>
              <a:buClrTx/>
              <a:buFont typeface="Arial" pitchFamily="34" charset="0"/>
              <a:buNone/>
            </a:pPr>
            <a:r>
              <a:rPr lang="en-US" dirty="0"/>
              <a:t>Therefore the ticket must be resolved before Tuesday 19:00.</a:t>
            </a:r>
          </a:p>
          <a:p>
            <a:pPr marL="457200" lvl="1" indent="0">
              <a:spcBef>
                <a:spcPct val="0"/>
              </a:spcBef>
              <a:buClrTx/>
              <a:buFont typeface="Arial" pitchFamily="34" charset="0"/>
              <a:buNone/>
            </a:pPr>
            <a:endParaRPr lang="en-US" dirty="0"/>
          </a:p>
          <a:p>
            <a:pPr marL="457200" lvl="1" indent="0">
              <a:spcBef>
                <a:spcPct val="0"/>
              </a:spcBef>
              <a:buClrTx/>
              <a:buFont typeface="Arial" pitchFamily="34" charset="0"/>
              <a:buNone/>
            </a:pPr>
            <a:endParaRPr lang="en-US" dirty="0"/>
          </a:p>
          <a:p>
            <a:pPr marL="457200" lvl="1" indent="0">
              <a:spcBef>
                <a:spcPct val="0"/>
              </a:spcBef>
              <a:buClrTx/>
              <a:buFont typeface="Arial" pitchFamily="34" charset="0"/>
              <a:buNone/>
            </a:pPr>
            <a:endParaRPr lang="en-US" dirty="0"/>
          </a:p>
          <a:p>
            <a:pPr marL="0" indent="0">
              <a:spcBef>
                <a:spcPct val="0"/>
              </a:spcBef>
              <a:buClrTx/>
              <a:buFont typeface="Lucida Sans Unicode" pitchFamily="34" charset="0"/>
              <a:buNone/>
            </a:pPr>
            <a:r>
              <a:rPr lang="en-US" b="1" dirty="0"/>
              <a:t>Example 2</a:t>
            </a:r>
            <a:r>
              <a:rPr lang="en-US" dirty="0"/>
              <a:t>: incident severity 2 on ClearQuest is logged at 20:00 pm on Monday</a:t>
            </a:r>
          </a:p>
          <a:p>
            <a:pPr marL="457200" lvl="1" indent="0">
              <a:spcBef>
                <a:spcPct val="0"/>
              </a:spcBef>
              <a:buClrTx/>
              <a:buFont typeface="Arial" pitchFamily="34" charset="0"/>
              <a:buNone/>
            </a:pPr>
            <a:r>
              <a:rPr lang="en-US" dirty="0"/>
              <a:t>The clocks starts at 04:00am on Tuesday</a:t>
            </a:r>
          </a:p>
          <a:p>
            <a:pPr marL="457200" lvl="1" indent="0">
              <a:spcBef>
                <a:spcPct val="0"/>
              </a:spcBef>
              <a:buClrTx/>
              <a:buFont typeface="Arial" pitchFamily="34" charset="0"/>
              <a:buNone/>
            </a:pPr>
            <a:r>
              <a:rPr lang="en-US" dirty="0"/>
              <a:t>Teams have 4 hours to acknowledge that tickets, i.e. until 8:00 am.</a:t>
            </a:r>
          </a:p>
          <a:p>
            <a:pPr marL="457200" lvl="1" indent="0">
              <a:spcBef>
                <a:spcPct val="0"/>
              </a:spcBef>
              <a:buClrTx/>
              <a:buFont typeface="Arial" pitchFamily="34" charset="0"/>
              <a:buNone/>
            </a:pPr>
            <a:r>
              <a:rPr lang="en-US" dirty="0"/>
              <a:t>Resolution must be done in 30 working hours, which translates into 2 full days Therefore the ticket must be resolved before Tuesday 19:00.</a:t>
            </a:r>
          </a:p>
          <a:p>
            <a:endParaRPr lang="en-US" dirty="0"/>
          </a:p>
        </p:txBody>
      </p:sp>
    </p:spTree>
    <p:extLst>
      <p:ext uri="{BB962C8B-B14F-4D97-AF65-F5344CB8AC3E}">
        <p14:creationId xmlns:p14="http://schemas.microsoft.com/office/powerpoint/2010/main" val="2692711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AF489CC-3B7A-4DA5-A8C0-4984788D0EC5}" type="slidenum">
              <a:rPr lang="nl-NL" smtClean="0">
                <a:solidFill>
                  <a:prstClr val="black"/>
                </a:solidFill>
              </a:rPr>
              <a:pPr/>
              <a:t>26</a:t>
            </a:fld>
            <a:endParaRPr lang="nl-NL" dirty="0">
              <a:solidFill>
                <a:prstClr val="black"/>
              </a:solidFill>
            </a:endParaRPr>
          </a:p>
        </p:txBody>
      </p:sp>
      <p:sp>
        <p:nvSpPr>
          <p:cNvPr id="3" name="Title 2"/>
          <p:cNvSpPr>
            <a:spLocks noGrp="1"/>
          </p:cNvSpPr>
          <p:nvPr>
            <p:ph type="title"/>
          </p:nvPr>
        </p:nvSpPr>
        <p:spPr/>
        <p:txBody>
          <a:bodyPr/>
          <a:lstStyle/>
          <a:p>
            <a:r>
              <a:rPr lang="en-US" dirty="0">
                <a:solidFill>
                  <a:srgbClr val="0070C0"/>
                </a:solidFill>
              </a:rPr>
              <a:t>Severity details</a:t>
            </a:r>
            <a:endParaRPr lang="en-IN" dirty="0"/>
          </a:p>
        </p:txBody>
      </p:sp>
      <p:graphicFrame>
        <p:nvGraphicFramePr>
          <p:cNvPr id="6" name="Content Placeholder 3"/>
          <p:cNvGraphicFramePr>
            <a:graphicFrameLocks/>
          </p:cNvGraphicFramePr>
          <p:nvPr>
            <p:extLst>
              <p:ext uri="{D42A27DB-BD31-4B8C-83A1-F6EECF244321}">
                <p14:modId xmlns:p14="http://schemas.microsoft.com/office/powerpoint/2010/main" val="3383218638"/>
              </p:ext>
            </p:extLst>
          </p:nvPr>
        </p:nvGraphicFramePr>
        <p:xfrm>
          <a:off x="107504" y="1131591"/>
          <a:ext cx="8928992" cy="3456383"/>
        </p:xfrm>
        <a:graphic>
          <a:graphicData uri="http://schemas.openxmlformats.org/drawingml/2006/table">
            <a:tbl>
              <a:tblPr/>
              <a:tblGrid>
                <a:gridCol w="2995168">
                  <a:extLst>
                    <a:ext uri="{9D8B030D-6E8A-4147-A177-3AD203B41FA5}">
                      <a16:colId xmlns:a16="http://schemas.microsoft.com/office/drawing/2014/main" val="20000"/>
                    </a:ext>
                  </a:extLst>
                </a:gridCol>
                <a:gridCol w="2995168">
                  <a:extLst>
                    <a:ext uri="{9D8B030D-6E8A-4147-A177-3AD203B41FA5}">
                      <a16:colId xmlns:a16="http://schemas.microsoft.com/office/drawing/2014/main" val="20001"/>
                    </a:ext>
                  </a:extLst>
                </a:gridCol>
                <a:gridCol w="2938656">
                  <a:extLst>
                    <a:ext uri="{9D8B030D-6E8A-4147-A177-3AD203B41FA5}">
                      <a16:colId xmlns:a16="http://schemas.microsoft.com/office/drawing/2014/main" val="20002"/>
                    </a:ext>
                  </a:extLst>
                </a:gridCol>
              </a:tblGrid>
              <a:tr h="3456383">
                <a:tc>
                  <a:txBody>
                    <a:bodyPr/>
                    <a:lstStyle/>
                    <a:p>
                      <a:pPr algn="l">
                        <a:buFont typeface="Arial"/>
                        <a:buChar char="•"/>
                      </a:pPr>
                      <a:r>
                        <a:rPr lang="en-US" sz="1400" b="1"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Severity 1: </a:t>
                      </a:r>
                    </a:p>
                    <a:p>
                      <a:pPr algn="l">
                        <a:buFont typeface="Arial"/>
                        <a:buNone/>
                      </a:pPr>
                      <a:br>
                        <a:rPr lang="en-US" sz="14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br>
                      <a:r>
                        <a:rPr lang="en-US" sz="14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An entire application is down</a:t>
                      </a:r>
                    </a:p>
                    <a:p>
                      <a:pPr algn="l">
                        <a:buFont typeface="Arial"/>
                        <a:buChar char="•"/>
                      </a:pPr>
                      <a:r>
                        <a:rPr lang="en-US" sz="14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No users worldwide can access an application</a:t>
                      </a:r>
                    </a:p>
                    <a:p>
                      <a:pPr algn="l">
                        <a:buFont typeface="Arial"/>
                        <a:buNone/>
                      </a:pPr>
                      <a:endParaRPr lang="en-US" sz="14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p>
                      <a:pPr algn="l">
                        <a:buFont typeface="Arial"/>
                        <a:buChar char="•"/>
                      </a:pPr>
                      <a:r>
                        <a:rPr lang="en-US" sz="14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At least 50% of the user base can not access an application</a:t>
                      </a:r>
                    </a:p>
                    <a:p>
                      <a:pPr algn="l">
                        <a:buFont typeface="Arial"/>
                        <a:buNone/>
                      </a:pPr>
                      <a:endParaRPr lang="en-US" sz="14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p>
                      <a:pPr algn="l">
                        <a:buFont typeface="Arial"/>
                        <a:buChar char="•"/>
                      </a:pPr>
                      <a:r>
                        <a:rPr lang="en-US" sz="14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An entire country or Atos major location (&gt;80 B&amp;PS users) can not access an application</a:t>
                      </a:r>
                    </a:p>
                  </a:txBody>
                  <a:tcPr marL="89083" marR="89083" marT="44542" marB="44542">
                    <a:lnL w="9525" cap="flat" cmpd="sng" algn="ctr">
                      <a:solidFill>
                        <a:srgbClr val="B0B0B0"/>
                      </a:solidFill>
                      <a:prstDash val="solid"/>
                      <a:round/>
                      <a:headEnd type="none" w="med" len="med"/>
                      <a:tailEnd type="none" w="med" len="med"/>
                    </a:lnL>
                    <a:lnR w="9525" cap="flat" cmpd="sng" algn="ctr">
                      <a:solidFill>
                        <a:srgbClr val="B0B0B0"/>
                      </a:solidFill>
                      <a:prstDash val="solid"/>
                      <a:round/>
                      <a:headEnd type="none" w="med" len="med"/>
                      <a:tailEnd type="none" w="med" len="med"/>
                    </a:lnR>
                    <a:lnT w="9525" cap="flat" cmpd="sng" algn="ctr">
                      <a:solidFill>
                        <a:srgbClr val="B0B0B0"/>
                      </a:solidFill>
                      <a:prstDash val="solid"/>
                      <a:round/>
                      <a:headEnd type="none" w="med" len="med"/>
                      <a:tailEnd type="none" w="med" len="med"/>
                    </a:lnT>
                    <a:lnB w="9525" cap="flat" cmpd="sng" algn="ctr">
                      <a:solidFill>
                        <a:srgbClr val="B0B0B0"/>
                      </a:solidFill>
                      <a:prstDash val="solid"/>
                      <a:round/>
                      <a:headEnd type="none" w="med" len="med"/>
                      <a:tailEnd type="none" w="med" len="med"/>
                    </a:lnB>
                    <a:solidFill>
                      <a:srgbClr val="F2F2F2"/>
                    </a:solidFill>
                  </a:tcPr>
                </a:tc>
                <a:tc>
                  <a:txBody>
                    <a:bodyPr/>
                    <a:lstStyle/>
                    <a:p>
                      <a:pPr algn="l">
                        <a:buFont typeface="Arial"/>
                        <a:buChar char="•"/>
                      </a:pPr>
                      <a:r>
                        <a:rPr lang="en-US" sz="1400" b="1"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Severity 2: </a:t>
                      </a:r>
                    </a:p>
                    <a:p>
                      <a:pPr algn="l">
                        <a:buFont typeface="Arial"/>
                        <a:buNone/>
                      </a:pPr>
                      <a:br>
                        <a:rPr lang="en-US" sz="14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br>
                      <a:r>
                        <a:rPr lang="en-US" sz="14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An entire project can not access an application</a:t>
                      </a:r>
                    </a:p>
                    <a:p>
                      <a:pPr algn="l">
                        <a:buFont typeface="Arial"/>
                        <a:buNone/>
                      </a:pPr>
                      <a:endParaRPr lang="en-US" sz="14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p>
                      <a:pPr algn="l">
                        <a:buFont typeface="Arial"/>
                        <a:buChar char="•"/>
                      </a:pPr>
                      <a:r>
                        <a:rPr lang="en-US" sz="14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 country, Atos location or an entire project (with more than 10 users) is experiencing response time/performance issues</a:t>
                      </a:r>
                    </a:p>
                  </a:txBody>
                  <a:tcPr marL="89083" marR="89083" marT="44542" marB="44542">
                    <a:lnL w="9525" cap="flat" cmpd="sng" algn="ctr">
                      <a:solidFill>
                        <a:srgbClr val="B0B0B0"/>
                      </a:solidFill>
                      <a:prstDash val="solid"/>
                      <a:round/>
                      <a:headEnd type="none" w="med" len="med"/>
                      <a:tailEnd type="none" w="med" len="med"/>
                    </a:lnL>
                    <a:lnR w="9525" cap="flat" cmpd="sng" algn="ctr">
                      <a:solidFill>
                        <a:srgbClr val="B0B0B0"/>
                      </a:solidFill>
                      <a:prstDash val="solid"/>
                      <a:round/>
                      <a:headEnd type="none" w="med" len="med"/>
                      <a:tailEnd type="none" w="med" len="med"/>
                    </a:lnR>
                    <a:lnT w="9525" cap="flat" cmpd="sng" algn="ctr">
                      <a:solidFill>
                        <a:srgbClr val="B0B0B0"/>
                      </a:solidFill>
                      <a:prstDash val="solid"/>
                      <a:round/>
                      <a:headEnd type="none" w="med" len="med"/>
                      <a:tailEnd type="none" w="med" len="med"/>
                    </a:lnT>
                    <a:lnB w="9525" cap="flat" cmpd="sng" algn="ctr">
                      <a:solidFill>
                        <a:srgbClr val="B0B0B0"/>
                      </a:solidFill>
                      <a:prstDash val="solid"/>
                      <a:round/>
                      <a:headEnd type="none" w="med" len="med"/>
                      <a:tailEnd type="none" w="med" len="med"/>
                    </a:lnB>
                    <a:solidFill>
                      <a:srgbClr val="F2F2F2"/>
                    </a:solidFill>
                  </a:tcPr>
                </a:tc>
                <a:tc>
                  <a:txBody>
                    <a:bodyPr/>
                    <a:lstStyle/>
                    <a:p>
                      <a:pPr algn="l">
                        <a:buFont typeface="Arial"/>
                        <a:buChar char="•"/>
                      </a:pPr>
                      <a:r>
                        <a:rPr lang="en-US" sz="1400" b="1"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Severity 3: </a:t>
                      </a:r>
                    </a:p>
                    <a:p>
                      <a:pPr algn="l">
                        <a:buFont typeface="Arial"/>
                        <a:buNone/>
                      </a:pPr>
                      <a:br>
                        <a:rPr lang="en-US" sz="14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br>
                      <a:r>
                        <a:rPr lang="en-US" sz="14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Single isolated users can not access an application or are experiencing response time/performance issues (i.e. not all users for a project or a location are impacted. The issue is limited to certain random users)</a:t>
                      </a:r>
                    </a:p>
                  </a:txBody>
                  <a:tcPr marL="89083" marR="89083" marT="44542" marB="44542">
                    <a:lnL w="9525" cap="flat" cmpd="sng" algn="ctr">
                      <a:solidFill>
                        <a:srgbClr val="B0B0B0"/>
                      </a:solidFill>
                      <a:prstDash val="solid"/>
                      <a:round/>
                      <a:headEnd type="none" w="med" len="med"/>
                      <a:tailEnd type="none" w="med" len="med"/>
                    </a:lnL>
                    <a:lnR w="9525" cap="flat" cmpd="sng" algn="ctr">
                      <a:solidFill>
                        <a:srgbClr val="B0B0B0"/>
                      </a:solidFill>
                      <a:prstDash val="solid"/>
                      <a:round/>
                      <a:headEnd type="none" w="med" len="med"/>
                      <a:tailEnd type="none" w="med" len="med"/>
                    </a:lnR>
                    <a:lnT w="9525" cap="flat" cmpd="sng" algn="ctr">
                      <a:solidFill>
                        <a:srgbClr val="B0B0B0"/>
                      </a:solidFill>
                      <a:prstDash val="solid"/>
                      <a:round/>
                      <a:headEnd type="none" w="med" len="med"/>
                      <a:tailEnd type="none" w="med" len="med"/>
                    </a:lnT>
                    <a:lnB w="9525" cap="flat" cmpd="sng" algn="ctr">
                      <a:solidFill>
                        <a:srgbClr val="B0B0B0"/>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343505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AF489CC-3B7A-4DA5-A8C0-4984788D0EC5}" type="slidenum">
              <a:rPr lang="nl-NL" smtClean="0">
                <a:solidFill>
                  <a:prstClr val="black"/>
                </a:solidFill>
              </a:rPr>
              <a:pPr/>
              <a:t>27</a:t>
            </a:fld>
            <a:endParaRPr lang="nl-NL" dirty="0">
              <a:solidFill>
                <a:prstClr val="black"/>
              </a:solidFill>
            </a:endParaRPr>
          </a:p>
        </p:txBody>
      </p:sp>
      <p:sp>
        <p:nvSpPr>
          <p:cNvPr id="3" name="Title 2"/>
          <p:cNvSpPr>
            <a:spLocks noGrp="1"/>
          </p:cNvSpPr>
          <p:nvPr>
            <p:ph type="title"/>
          </p:nvPr>
        </p:nvSpPr>
        <p:spPr/>
        <p:txBody>
          <a:bodyPr/>
          <a:lstStyle/>
          <a:p>
            <a:r>
              <a:rPr lang="en-US" altLang="en-US" dirty="0">
                <a:solidFill>
                  <a:srgbClr val="0070C0"/>
                </a:solidFill>
                <a:cs typeface="Arial" pitchFamily="34" charset="0"/>
              </a:rPr>
              <a:t>Backup &amp; Retention Policy</a:t>
            </a:r>
            <a:endParaRPr lang="en-IN" dirty="0"/>
          </a:p>
        </p:txBody>
      </p:sp>
      <p:sp>
        <p:nvSpPr>
          <p:cNvPr id="6" name="Rectangle 5"/>
          <p:cNvSpPr/>
          <p:nvPr/>
        </p:nvSpPr>
        <p:spPr>
          <a:xfrm>
            <a:off x="251520" y="987575"/>
            <a:ext cx="8284191" cy="3600400"/>
          </a:xfrm>
          <a:prstGeom prst="rect">
            <a:avLst/>
          </a:prstGeom>
        </p:spPr>
        <p:txBody>
          <a:bodyPr wrap="square">
            <a:normAutofit fontScale="92500" lnSpcReduction="20000"/>
          </a:bodyPr>
          <a:lstStyle/>
          <a:p>
            <a:r>
              <a:rPr lang="en-US" sz="1600" b="1" dirty="0">
                <a:latin typeface="Verdana" panose="020B0604030504040204" pitchFamily="34" charset="0"/>
                <a:ea typeface="Verdana" panose="020B0604030504040204" pitchFamily="34" charset="0"/>
                <a:cs typeface="Verdana" panose="020B0604030504040204" pitchFamily="34" charset="0"/>
              </a:rPr>
              <a:t>Daily Backup:</a:t>
            </a:r>
          </a:p>
          <a:p>
            <a:endParaRPr lang="en-US" sz="1400" dirty="0">
              <a:latin typeface="Verdana" panose="020B0604030504040204" pitchFamily="34" charset="0"/>
              <a:ea typeface="Verdana" panose="020B0604030504040204" pitchFamily="34" charset="0"/>
              <a:cs typeface="Verdana" panose="020B0604030504040204" pitchFamily="34" charset="0"/>
            </a:endParaRPr>
          </a:p>
          <a:p>
            <a:r>
              <a:rPr lang="en-US" sz="1400" dirty="0">
                <a:latin typeface="Verdana" panose="020B0604030504040204" pitchFamily="34" charset="0"/>
                <a:ea typeface="Verdana" panose="020B0604030504040204" pitchFamily="34" charset="0"/>
                <a:cs typeface="Verdana" panose="020B0604030504040204" pitchFamily="34" charset="0"/>
              </a:rPr>
              <a:t>Daily Backup is kept for 8 weeks. It is scheduled from Sunday night to Friday night.</a:t>
            </a:r>
          </a:p>
          <a:p>
            <a:r>
              <a:rPr lang="en-US" sz="1400" dirty="0">
                <a:latin typeface="Verdana" panose="020B0604030504040204" pitchFamily="34" charset="0"/>
                <a:ea typeface="Verdana" panose="020B0604030504040204" pitchFamily="34" charset="0"/>
                <a:cs typeface="Verdana" panose="020B0604030504040204" pitchFamily="34" charset="0"/>
              </a:rPr>
              <a:t>e.g. If you need backup of 11</a:t>
            </a:r>
            <a:r>
              <a:rPr lang="en-US" sz="1400" baseline="30000" dirty="0">
                <a:latin typeface="Verdana" panose="020B0604030504040204" pitchFamily="34" charset="0"/>
                <a:ea typeface="Verdana" panose="020B0604030504040204" pitchFamily="34" charset="0"/>
                <a:cs typeface="Verdana" panose="020B0604030504040204" pitchFamily="34" charset="0"/>
              </a:rPr>
              <a:t>th</a:t>
            </a:r>
            <a:r>
              <a:rPr lang="en-US" sz="1400" dirty="0">
                <a:latin typeface="Verdana" panose="020B0604030504040204" pitchFamily="34" charset="0"/>
                <a:ea typeface="Verdana" panose="020B0604030504040204" pitchFamily="34" charset="0"/>
                <a:cs typeface="Verdana" panose="020B0604030504040204" pitchFamily="34" charset="0"/>
              </a:rPr>
              <a:t> March  on 13th May 2017. You will not get back of 11th March on 13</a:t>
            </a:r>
            <a:r>
              <a:rPr lang="en-US" sz="1400" baseline="30000" dirty="0">
                <a:latin typeface="Verdana" panose="020B0604030504040204" pitchFamily="34" charset="0"/>
                <a:ea typeface="Verdana" panose="020B0604030504040204" pitchFamily="34" charset="0"/>
                <a:cs typeface="Verdana" panose="020B0604030504040204" pitchFamily="34" charset="0"/>
              </a:rPr>
              <a:t>th</a:t>
            </a:r>
            <a:r>
              <a:rPr lang="en-US" sz="1400" dirty="0">
                <a:latin typeface="Verdana" panose="020B0604030504040204" pitchFamily="34" charset="0"/>
                <a:ea typeface="Verdana" panose="020B0604030504040204" pitchFamily="34" charset="0"/>
                <a:cs typeface="Verdana" panose="020B0604030504040204" pitchFamily="34" charset="0"/>
              </a:rPr>
              <a:t> May. </a:t>
            </a:r>
          </a:p>
          <a:p>
            <a:r>
              <a:rPr lang="en-US" sz="1400" dirty="0">
                <a:latin typeface="Verdana" panose="020B0604030504040204" pitchFamily="34" charset="0"/>
                <a:ea typeface="Verdana" panose="020B0604030504040204" pitchFamily="34" charset="0"/>
                <a:cs typeface="Verdana" panose="020B0604030504040204" pitchFamily="34" charset="0"/>
              </a:rPr>
              <a:t>Backup of 11</a:t>
            </a:r>
            <a:r>
              <a:rPr lang="en-US" sz="1400" baseline="30000" dirty="0">
                <a:latin typeface="Verdana" panose="020B0604030504040204" pitchFamily="34" charset="0"/>
                <a:ea typeface="Verdana" panose="020B0604030504040204" pitchFamily="34" charset="0"/>
                <a:cs typeface="Verdana" panose="020B0604030504040204" pitchFamily="34" charset="0"/>
              </a:rPr>
              <a:t>th</a:t>
            </a:r>
            <a:r>
              <a:rPr lang="en-US" sz="1400" dirty="0">
                <a:latin typeface="Verdana" panose="020B0604030504040204" pitchFamily="34" charset="0"/>
                <a:ea typeface="Verdana" panose="020B0604030504040204" pitchFamily="34" charset="0"/>
                <a:cs typeface="Verdana" panose="020B0604030504040204" pitchFamily="34" charset="0"/>
              </a:rPr>
              <a:t> March is kept till 6</a:t>
            </a:r>
            <a:r>
              <a:rPr lang="en-US" sz="1400" baseline="30000" dirty="0">
                <a:latin typeface="Verdana" panose="020B0604030504040204" pitchFamily="34" charset="0"/>
                <a:ea typeface="Verdana" panose="020B0604030504040204" pitchFamily="34" charset="0"/>
                <a:cs typeface="Verdana" panose="020B0604030504040204" pitchFamily="34" charset="0"/>
              </a:rPr>
              <a:t>th</a:t>
            </a:r>
            <a:r>
              <a:rPr lang="en-US" sz="1400" dirty="0">
                <a:latin typeface="Verdana" panose="020B0604030504040204" pitchFamily="34" charset="0"/>
                <a:ea typeface="Verdana" panose="020B0604030504040204" pitchFamily="34" charset="0"/>
                <a:cs typeface="Verdana" panose="020B0604030504040204" pitchFamily="34" charset="0"/>
              </a:rPr>
              <a:t> May (8 weeks for daily backup) as per policy.</a:t>
            </a:r>
          </a:p>
          <a:p>
            <a:endParaRPr lang="en-US" sz="1400" dirty="0">
              <a:latin typeface="Verdana" panose="020B0604030504040204" pitchFamily="34" charset="0"/>
              <a:ea typeface="Verdana" panose="020B0604030504040204" pitchFamily="34" charset="0"/>
              <a:cs typeface="Verdana" panose="020B0604030504040204" pitchFamily="34" charset="0"/>
            </a:endParaRPr>
          </a:p>
          <a:p>
            <a:r>
              <a:rPr lang="en-US" sz="1600" b="1" dirty="0">
                <a:latin typeface="Verdana" panose="020B0604030504040204" pitchFamily="34" charset="0"/>
                <a:ea typeface="Verdana" panose="020B0604030504040204" pitchFamily="34" charset="0"/>
                <a:cs typeface="Verdana" panose="020B0604030504040204" pitchFamily="34" charset="0"/>
              </a:rPr>
              <a:t>Weekly Backup:</a:t>
            </a:r>
          </a:p>
          <a:p>
            <a:endParaRPr lang="en-US" sz="1400" dirty="0">
              <a:latin typeface="Verdana" panose="020B0604030504040204" pitchFamily="34" charset="0"/>
              <a:ea typeface="Verdana" panose="020B0604030504040204" pitchFamily="34" charset="0"/>
              <a:cs typeface="Verdana" panose="020B0604030504040204" pitchFamily="34" charset="0"/>
            </a:endParaRPr>
          </a:p>
          <a:p>
            <a:r>
              <a:rPr lang="en-US" sz="1400" dirty="0">
                <a:latin typeface="Verdana" panose="020B0604030504040204" pitchFamily="34" charset="0"/>
                <a:ea typeface="Verdana" panose="020B0604030504040204" pitchFamily="34" charset="0"/>
                <a:cs typeface="Verdana" panose="020B0604030504040204" pitchFamily="34" charset="0"/>
              </a:rPr>
              <a:t>Weekly Backup is kept for 8 weeks. It is scheduled on Saturday night.</a:t>
            </a:r>
          </a:p>
          <a:p>
            <a:r>
              <a:rPr lang="en-US" sz="1400" dirty="0">
                <a:latin typeface="Verdana" panose="020B0604030504040204" pitchFamily="34" charset="0"/>
                <a:ea typeface="Verdana" panose="020B0604030504040204" pitchFamily="34" charset="0"/>
                <a:cs typeface="Verdana" panose="020B0604030504040204" pitchFamily="34" charset="0"/>
              </a:rPr>
              <a:t>e.g. If you need weekly backup of 11</a:t>
            </a:r>
            <a:r>
              <a:rPr lang="en-US" sz="1400" baseline="30000" dirty="0">
                <a:latin typeface="Verdana" panose="020B0604030504040204" pitchFamily="34" charset="0"/>
                <a:ea typeface="Verdana" panose="020B0604030504040204" pitchFamily="34" charset="0"/>
                <a:cs typeface="Verdana" panose="020B0604030504040204" pitchFamily="34" charset="0"/>
              </a:rPr>
              <a:t>th</a:t>
            </a:r>
            <a:r>
              <a:rPr lang="en-US" sz="1400" dirty="0">
                <a:latin typeface="Verdana" panose="020B0604030504040204" pitchFamily="34" charset="0"/>
                <a:ea typeface="Verdana" panose="020B0604030504040204" pitchFamily="34" charset="0"/>
                <a:cs typeface="Verdana" panose="020B0604030504040204" pitchFamily="34" charset="0"/>
              </a:rPr>
              <a:t> March 2017on  12</a:t>
            </a:r>
            <a:r>
              <a:rPr lang="en-US" sz="1400" baseline="30000" dirty="0">
                <a:latin typeface="Verdana" panose="020B0604030504040204" pitchFamily="34" charset="0"/>
                <a:ea typeface="Verdana" panose="020B0604030504040204" pitchFamily="34" charset="0"/>
                <a:cs typeface="Verdana" panose="020B0604030504040204" pitchFamily="34" charset="0"/>
              </a:rPr>
              <a:t>th</a:t>
            </a:r>
            <a:r>
              <a:rPr lang="en-US" sz="1400" dirty="0">
                <a:latin typeface="Verdana" panose="020B0604030504040204" pitchFamily="34" charset="0"/>
                <a:ea typeface="Verdana" panose="020B0604030504040204" pitchFamily="34" charset="0"/>
                <a:cs typeface="Verdana" panose="020B0604030504040204" pitchFamily="34" charset="0"/>
              </a:rPr>
              <a:t> May 2017. You will not get back of 11</a:t>
            </a:r>
            <a:r>
              <a:rPr lang="en-US" sz="1400" baseline="30000" dirty="0">
                <a:latin typeface="Verdana" panose="020B0604030504040204" pitchFamily="34" charset="0"/>
                <a:ea typeface="Verdana" panose="020B0604030504040204" pitchFamily="34" charset="0"/>
                <a:cs typeface="Verdana" panose="020B0604030504040204" pitchFamily="34" charset="0"/>
              </a:rPr>
              <a:t>th</a:t>
            </a:r>
            <a:r>
              <a:rPr lang="en-US" sz="1400" dirty="0">
                <a:latin typeface="Verdana" panose="020B0604030504040204" pitchFamily="34" charset="0"/>
                <a:ea typeface="Verdana" panose="020B0604030504040204" pitchFamily="34" charset="0"/>
                <a:cs typeface="Verdana" panose="020B0604030504040204" pitchFamily="34" charset="0"/>
              </a:rPr>
              <a:t> March 2017 on 12</a:t>
            </a:r>
            <a:r>
              <a:rPr lang="en-US" sz="1400" baseline="30000" dirty="0">
                <a:latin typeface="Verdana" panose="020B0604030504040204" pitchFamily="34" charset="0"/>
                <a:ea typeface="Verdana" panose="020B0604030504040204" pitchFamily="34" charset="0"/>
                <a:cs typeface="Verdana" panose="020B0604030504040204" pitchFamily="34" charset="0"/>
              </a:rPr>
              <a:t>th</a:t>
            </a:r>
            <a:r>
              <a:rPr lang="en-US" sz="1400" dirty="0">
                <a:latin typeface="Verdana" panose="020B0604030504040204" pitchFamily="34" charset="0"/>
                <a:ea typeface="Verdana" panose="020B0604030504040204" pitchFamily="34" charset="0"/>
                <a:cs typeface="Verdana" panose="020B0604030504040204" pitchFamily="34" charset="0"/>
              </a:rPr>
              <a:t> May 2017.</a:t>
            </a:r>
          </a:p>
          <a:p>
            <a:r>
              <a:rPr lang="en-US" sz="1400" dirty="0">
                <a:latin typeface="Verdana" panose="020B0604030504040204" pitchFamily="34" charset="0"/>
                <a:ea typeface="Verdana" panose="020B0604030504040204" pitchFamily="34" charset="0"/>
                <a:cs typeface="Verdana" panose="020B0604030504040204" pitchFamily="34" charset="0"/>
              </a:rPr>
              <a:t>Weekly backup of 11th March (week ending on 13th March) is kept till 6th May 2017(8 weeks for weekly backup) as per backup policy. Instead of weekly backup you will get monthly backup of March.</a:t>
            </a:r>
          </a:p>
          <a:p>
            <a:endParaRPr lang="en-US" sz="1400" dirty="0">
              <a:latin typeface="Verdana" panose="020B0604030504040204" pitchFamily="34" charset="0"/>
              <a:ea typeface="Verdana" panose="020B0604030504040204" pitchFamily="34" charset="0"/>
              <a:cs typeface="Verdana" panose="020B0604030504040204" pitchFamily="34" charset="0"/>
            </a:endParaRPr>
          </a:p>
          <a:p>
            <a:r>
              <a:rPr lang="en-US" sz="1600" b="1" dirty="0">
                <a:latin typeface="Verdana" panose="020B0604030504040204" pitchFamily="34" charset="0"/>
                <a:ea typeface="Verdana" panose="020B0604030504040204" pitchFamily="34" charset="0"/>
                <a:cs typeface="Verdana" panose="020B0604030504040204" pitchFamily="34" charset="0"/>
              </a:rPr>
              <a:t>Monthly backup:</a:t>
            </a:r>
          </a:p>
          <a:p>
            <a:endParaRPr lang="en-US" sz="1400" dirty="0">
              <a:latin typeface="Verdana" panose="020B0604030504040204" pitchFamily="34" charset="0"/>
              <a:ea typeface="Verdana" panose="020B0604030504040204" pitchFamily="34" charset="0"/>
              <a:cs typeface="Verdana" panose="020B0604030504040204" pitchFamily="34" charset="0"/>
            </a:endParaRPr>
          </a:p>
          <a:p>
            <a:r>
              <a:rPr lang="en-US" sz="1400" dirty="0">
                <a:latin typeface="Verdana" panose="020B0604030504040204" pitchFamily="34" charset="0"/>
                <a:ea typeface="Verdana" panose="020B0604030504040204" pitchFamily="34" charset="0"/>
                <a:cs typeface="Verdana" panose="020B0604030504040204" pitchFamily="34" charset="0"/>
              </a:rPr>
              <a:t>Monthly backup is kept for 53 weeks (Approx. 1 year).It is scheduled on last weekend backup of the month.</a:t>
            </a:r>
          </a:p>
          <a:p>
            <a:r>
              <a:rPr lang="en-US" sz="1400" dirty="0">
                <a:latin typeface="Verdana" panose="020B0604030504040204" pitchFamily="34" charset="0"/>
                <a:ea typeface="Verdana" panose="020B0604030504040204" pitchFamily="34" charset="0"/>
                <a:cs typeface="Verdana" panose="020B0604030504040204" pitchFamily="34" charset="0"/>
              </a:rPr>
              <a:t>e.g. If you need monthly backup of September 2016 it will be kept till September 2017</a:t>
            </a:r>
            <a:r>
              <a:rPr lang="en-US" dirty="0">
                <a:latin typeface="Verdana" panose="020B0604030504040204" pitchFamily="34" charset="0"/>
                <a:ea typeface="Verdana" panose="020B0604030504040204" pitchFamily="34" charset="0"/>
                <a:cs typeface="Verdana" panose="020B0604030504040204" pitchFamily="34" charset="0"/>
              </a:rPr>
              <a:t>.</a:t>
            </a:r>
          </a:p>
        </p:txBody>
      </p:sp>
    </p:spTree>
    <p:extLst>
      <p:ext uri="{BB962C8B-B14F-4D97-AF65-F5344CB8AC3E}">
        <p14:creationId xmlns:p14="http://schemas.microsoft.com/office/powerpoint/2010/main" val="40209220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3528" y="2283718"/>
            <a:ext cx="4950000" cy="1656184"/>
          </a:xfrm>
        </p:spPr>
        <p:txBody>
          <a:bodyPr anchor="t" anchorCtr="0"/>
          <a:lstStyle/>
          <a:p>
            <a:r>
              <a:rPr lang="en-US" dirty="0"/>
              <a:t>Thanks</a:t>
            </a:r>
            <a:br>
              <a:rPr lang="en-US" dirty="0"/>
            </a:br>
            <a:br>
              <a:rPr lang="en-US" sz="1200" dirty="0"/>
            </a:br>
            <a:r>
              <a:rPr lang="en-US" sz="1200" b="0" dirty="0"/>
              <a:t>For more information please contact:</a:t>
            </a:r>
            <a:br>
              <a:rPr lang="en-US" sz="1200" b="0" dirty="0"/>
            </a:br>
            <a:br>
              <a:rPr lang="en-US" sz="1200" b="0" dirty="0"/>
            </a:br>
            <a:r>
              <a:rPr lang="en-US" sz="1200" b="0" dirty="0"/>
              <a:t>patrice.giraud@atos.net </a:t>
            </a:r>
            <a:br>
              <a:rPr lang="en-US" sz="1200" b="0" dirty="0"/>
            </a:br>
            <a:endParaRPr lang="en-US" dirty="0"/>
          </a:p>
        </p:txBody>
      </p:sp>
    </p:spTree>
    <p:extLst>
      <p:ext uri="{BB962C8B-B14F-4D97-AF65-F5344CB8AC3E}">
        <p14:creationId xmlns:p14="http://schemas.microsoft.com/office/powerpoint/2010/main" val="1178203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AF489CC-3B7A-4DA5-A8C0-4984788D0EC5}" type="slidenum">
              <a:rPr lang="nl-NL" smtClean="0">
                <a:solidFill>
                  <a:prstClr val="black"/>
                </a:solidFill>
              </a:rPr>
              <a:pPr/>
              <a:t>3</a:t>
            </a:fld>
            <a:endParaRPr lang="nl-NL" dirty="0">
              <a:solidFill>
                <a:prstClr val="black"/>
              </a:solidFill>
            </a:endParaRPr>
          </a:p>
        </p:txBody>
      </p:sp>
      <p:sp>
        <p:nvSpPr>
          <p:cNvPr id="3" name="Title 2"/>
          <p:cNvSpPr>
            <a:spLocks noGrp="1"/>
          </p:cNvSpPr>
          <p:nvPr>
            <p:ph type="title"/>
          </p:nvPr>
        </p:nvSpPr>
        <p:spPr>
          <a:xfrm>
            <a:off x="190073" y="205539"/>
            <a:ext cx="8927512" cy="720080"/>
          </a:xfrm>
        </p:spPr>
        <p:txBody>
          <a:bodyPr/>
          <a:lstStyle/>
          <a:p>
            <a:r>
              <a:rPr lang="en-US" sz="2000" dirty="0"/>
              <a:t>Vision: To execute proper KI standards in all contracts by deploying </a:t>
            </a:r>
            <a:r>
              <a:rPr lang="en-IN" sz="2000" dirty="0"/>
              <a:t>B&amp;PS</a:t>
            </a:r>
            <a:r>
              <a:rPr lang="en-US" sz="2000" dirty="0"/>
              <a:t> KI tools</a:t>
            </a:r>
            <a:endParaRPr lang="en-IN" sz="2000" dirty="0"/>
          </a:p>
        </p:txBody>
      </p:sp>
      <p:pic>
        <p:nvPicPr>
          <p:cNvPr id="34" name="Picture 6" descr="Image result for world map images hd">
            <a:extLst>
              <a:ext uri="{FF2B5EF4-FFF2-40B4-BE49-F238E27FC236}">
                <a16:creationId xmlns:a16="http://schemas.microsoft.com/office/drawing/2014/main" id="{6CC34BF2-8D5D-4067-B157-F272B36999B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577782" y="1903664"/>
            <a:ext cx="1943392" cy="1348891"/>
          </a:xfrm>
          <a:prstGeom prst="ellipse">
            <a:avLst/>
          </a:prstGeom>
          <a:ln w="38100" cap="rnd">
            <a:solidFill>
              <a:srgbClr val="61B0E1"/>
            </a:solidFill>
          </a:ln>
          <a:effectLst/>
          <a:extLst>
            <a:ext uri="{909E8E84-426E-40DD-AFC4-6F175D3DCCD1}">
              <a14:hiddenFill xmlns:a14="http://schemas.microsoft.com/office/drawing/2010/main">
                <a:solidFill>
                  <a:srgbClr val="FFFFFF"/>
                </a:solidFill>
              </a14:hiddenFill>
            </a:ext>
          </a:extLst>
        </p:spPr>
      </p:pic>
      <p:sp>
        <p:nvSpPr>
          <p:cNvPr id="35" name="TextBox 17">
            <a:extLst>
              <a:ext uri="{FF2B5EF4-FFF2-40B4-BE49-F238E27FC236}">
                <a16:creationId xmlns:a16="http://schemas.microsoft.com/office/drawing/2014/main" id="{40358589-4092-40FD-A61E-6E979AC476CA}"/>
              </a:ext>
            </a:extLst>
          </p:cNvPr>
          <p:cNvSpPr txBox="1"/>
          <p:nvPr>
            <p:custDataLst>
              <p:tags r:id="rId1"/>
            </p:custDataLst>
          </p:nvPr>
        </p:nvSpPr>
        <p:spPr>
          <a:xfrm>
            <a:off x="1306562" y="947529"/>
            <a:ext cx="323165" cy="1432443"/>
          </a:xfrm>
          <a:prstGeom prst="rect">
            <a:avLst/>
          </a:prstGeom>
          <a:noFill/>
          <a:ln>
            <a:noFill/>
          </a:ln>
        </p:spPr>
        <p:txBody>
          <a:bodyPr vert="vert270" wrap="square" rtlCol="0">
            <a:spAutoFit/>
          </a:bodyPr>
          <a:lstStyle/>
          <a:p>
            <a:pPr algn="ctr"/>
            <a:r>
              <a:rPr lang="en-US" sz="900" b="1" dirty="0">
                <a:solidFill>
                  <a:srgbClr val="0073AE"/>
                </a:solidFill>
                <a:latin typeface="Verdana" pitchFamily="34" charset="0"/>
                <a:ea typeface="Verdana" pitchFamily="34" charset="0"/>
                <a:cs typeface="Verdana" pitchFamily="34" charset="0"/>
              </a:rPr>
              <a:t>Project Management</a:t>
            </a:r>
          </a:p>
        </p:txBody>
      </p:sp>
      <p:sp>
        <p:nvSpPr>
          <p:cNvPr id="43" name="TextBox 18">
            <a:extLst>
              <a:ext uri="{FF2B5EF4-FFF2-40B4-BE49-F238E27FC236}">
                <a16:creationId xmlns:a16="http://schemas.microsoft.com/office/drawing/2014/main" id="{6821ED00-77D1-4D1D-9BBD-D29F54771ECC}"/>
              </a:ext>
            </a:extLst>
          </p:cNvPr>
          <p:cNvSpPr txBox="1"/>
          <p:nvPr>
            <p:custDataLst>
              <p:tags r:id="rId2"/>
            </p:custDataLst>
          </p:nvPr>
        </p:nvSpPr>
        <p:spPr>
          <a:xfrm>
            <a:off x="1309588" y="2479687"/>
            <a:ext cx="323165" cy="1786967"/>
          </a:xfrm>
          <a:prstGeom prst="rect">
            <a:avLst/>
          </a:prstGeom>
          <a:noFill/>
          <a:ln>
            <a:noFill/>
          </a:ln>
        </p:spPr>
        <p:txBody>
          <a:bodyPr vert="vert270" wrap="square" rtlCol="0">
            <a:spAutoFit/>
          </a:bodyPr>
          <a:lstStyle/>
          <a:p>
            <a:pPr algn="ctr"/>
            <a:r>
              <a:rPr lang="en-US" sz="900" b="1" dirty="0">
                <a:solidFill>
                  <a:srgbClr val="009A9B"/>
                </a:solidFill>
                <a:latin typeface="Verdana" pitchFamily="34" charset="0"/>
                <a:ea typeface="Verdana" pitchFamily="34" charset="0"/>
                <a:cs typeface="Verdana" pitchFamily="34" charset="0"/>
              </a:rPr>
              <a:t>Software Engineering</a:t>
            </a:r>
          </a:p>
        </p:txBody>
      </p:sp>
      <p:sp>
        <p:nvSpPr>
          <p:cNvPr id="46" name="Rectangle 45">
            <a:extLst>
              <a:ext uri="{FF2B5EF4-FFF2-40B4-BE49-F238E27FC236}">
                <a16:creationId xmlns:a16="http://schemas.microsoft.com/office/drawing/2014/main" id="{1E2945B8-0BAE-45C4-AF29-016938F45F31}"/>
              </a:ext>
            </a:extLst>
          </p:cNvPr>
          <p:cNvSpPr/>
          <p:nvPr>
            <p:custDataLst>
              <p:tags r:id="rId3"/>
            </p:custDataLst>
          </p:nvPr>
        </p:nvSpPr>
        <p:spPr>
          <a:xfrm>
            <a:off x="3275856" y="957548"/>
            <a:ext cx="1080000" cy="540000"/>
          </a:xfrm>
          <a:prstGeom prst="rect">
            <a:avLst/>
          </a:prstGeom>
          <a:solidFill>
            <a:srgbClr val="54AAE4"/>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18288" rtlCol="0" anchor="ctr"/>
          <a:lstStyle/>
          <a:p>
            <a:pPr algn="ctr"/>
            <a:r>
              <a:rPr lang="en-US" sz="800" b="1" dirty="0">
                <a:solidFill>
                  <a:prstClr val="white"/>
                </a:solidFill>
                <a:latin typeface="Verdana" pitchFamily="34" charset="0"/>
                <a:ea typeface="Verdana" pitchFamily="34" charset="0"/>
                <a:cs typeface="Verdana" pitchFamily="34" charset="0"/>
              </a:rPr>
              <a:t>Document management/</a:t>
            </a:r>
            <a:br>
              <a:rPr lang="en-US" sz="800" b="1" dirty="0">
                <a:solidFill>
                  <a:prstClr val="white"/>
                </a:solidFill>
                <a:latin typeface="Verdana" pitchFamily="34" charset="0"/>
                <a:ea typeface="Verdana" pitchFamily="34" charset="0"/>
                <a:cs typeface="Verdana" pitchFamily="34" charset="0"/>
              </a:rPr>
            </a:br>
            <a:r>
              <a:rPr lang="en-US" sz="800" b="1" dirty="0">
                <a:solidFill>
                  <a:prstClr val="white"/>
                </a:solidFill>
                <a:latin typeface="Verdana" pitchFamily="34" charset="0"/>
                <a:ea typeface="Verdana" pitchFamily="34" charset="0"/>
                <a:cs typeface="Verdana" pitchFamily="34" charset="0"/>
              </a:rPr>
              <a:t>collaboration/</a:t>
            </a:r>
            <a:br>
              <a:rPr lang="en-US" sz="800" b="1" dirty="0">
                <a:solidFill>
                  <a:prstClr val="white"/>
                </a:solidFill>
                <a:latin typeface="Verdana" pitchFamily="34" charset="0"/>
                <a:ea typeface="Verdana" pitchFamily="34" charset="0"/>
                <a:cs typeface="Verdana" pitchFamily="34" charset="0"/>
              </a:rPr>
            </a:br>
            <a:r>
              <a:rPr lang="en-US" sz="800" b="1" dirty="0">
                <a:solidFill>
                  <a:prstClr val="white"/>
                </a:solidFill>
                <a:latin typeface="Verdana" pitchFamily="34" charset="0"/>
                <a:ea typeface="Verdana" pitchFamily="34" charset="0"/>
                <a:cs typeface="Verdana" pitchFamily="34" charset="0"/>
              </a:rPr>
              <a:t>translation</a:t>
            </a:r>
          </a:p>
        </p:txBody>
      </p:sp>
      <p:sp>
        <p:nvSpPr>
          <p:cNvPr id="48" name="Rectangle 47">
            <a:extLst>
              <a:ext uri="{FF2B5EF4-FFF2-40B4-BE49-F238E27FC236}">
                <a16:creationId xmlns:a16="http://schemas.microsoft.com/office/drawing/2014/main" id="{BB16400F-C8AD-40AE-9A94-55E854DB1910}"/>
              </a:ext>
            </a:extLst>
          </p:cNvPr>
          <p:cNvSpPr/>
          <p:nvPr>
            <p:custDataLst>
              <p:tags r:id="rId4"/>
            </p:custDataLst>
          </p:nvPr>
        </p:nvSpPr>
        <p:spPr>
          <a:xfrm>
            <a:off x="1691680" y="1757228"/>
            <a:ext cx="1325248" cy="540000"/>
          </a:xfrm>
          <a:prstGeom prst="rect">
            <a:avLst/>
          </a:prstGeom>
          <a:solidFill>
            <a:srgbClr val="54AAE4"/>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36000" bIns="18288" rtlCol="0" anchor="ctr"/>
          <a:lstStyle/>
          <a:p>
            <a:pPr algn="ctr"/>
            <a:r>
              <a:rPr lang="en-US" sz="800" b="1" dirty="0">
                <a:solidFill>
                  <a:prstClr val="white"/>
                </a:solidFill>
                <a:latin typeface="Verdana" pitchFamily="34" charset="0"/>
                <a:ea typeface="Verdana" pitchFamily="34" charset="0"/>
                <a:cs typeface="Verdana" pitchFamily="34" charset="0"/>
              </a:rPr>
              <a:t>Resource </a:t>
            </a:r>
          </a:p>
          <a:p>
            <a:pPr algn="ctr"/>
            <a:r>
              <a:rPr lang="en-US" sz="800" b="1" dirty="0">
                <a:solidFill>
                  <a:prstClr val="white"/>
                </a:solidFill>
                <a:latin typeface="Verdana" pitchFamily="34" charset="0"/>
                <a:ea typeface="Verdana" pitchFamily="34" charset="0"/>
                <a:cs typeface="Verdana" pitchFamily="34" charset="0"/>
              </a:rPr>
              <a:t>Management</a:t>
            </a:r>
          </a:p>
        </p:txBody>
      </p:sp>
      <p:sp>
        <p:nvSpPr>
          <p:cNvPr id="49" name="Rectangle 48">
            <a:extLst>
              <a:ext uri="{FF2B5EF4-FFF2-40B4-BE49-F238E27FC236}">
                <a16:creationId xmlns:a16="http://schemas.microsoft.com/office/drawing/2014/main" id="{A5A4EA32-99B0-4316-9EA4-3949509B736C}"/>
              </a:ext>
            </a:extLst>
          </p:cNvPr>
          <p:cNvSpPr/>
          <p:nvPr>
            <p:custDataLst>
              <p:tags r:id="rId5"/>
            </p:custDataLst>
          </p:nvPr>
        </p:nvSpPr>
        <p:spPr>
          <a:xfrm>
            <a:off x="1691680" y="957548"/>
            <a:ext cx="1325248" cy="540000"/>
          </a:xfrm>
          <a:prstGeom prst="rect">
            <a:avLst/>
          </a:prstGeom>
          <a:solidFill>
            <a:srgbClr val="54AAE4"/>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18288" rtlCol="0" anchor="ctr"/>
          <a:lstStyle/>
          <a:p>
            <a:pPr algn="ctr"/>
            <a:r>
              <a:rPr lang="en-US" sz="800" b="1" dirty="0">
                <a:solidFill>
                  <a:prstClr val="white"/>
                </a:solidFill>
                <a:latin typeface="Verdana" pitchFamily="34" charset="0"/>
                <a:ea typeface="Verdana" pitchFamily="34" charset="0"/>
                <a:cs typeface="Verdana" pitchFamily="34" charset="0"/>
              </a:rPr>
              <a:t>Contract Execution </a:t>
            </a:r>
          </a:p>
          <a:p>
            <a:pPr algn="ctr"/>
            <a:r>
              <a:rPr lang="en-US" sz="800" b="1" dirty="0">
                <a:solidFill>
                  <a:prstClr val="white"/>
                </a:solidFill>
                <a:latin typeface="Verdana" pitchFamily="34" charset="0"/>
                <a:ea typeface="Verdana" pitchFamily="34" charset="0"/>
                <a:cs typeface="Verdana" pitchFamily="34" charset="0"/>
              </a:rPr>
              <a:t>Plan</a:t>
            </a:r>
          </a:p>
        </p:txBody>
      </p:sp>
      <p:sp>
        <p:nvSpPr>
          <p:cNvPr id="50" name="Rectangle 49">
            <a:extLst>
              <a:ext uri="{FF2B5EF4-FFF2-40B4-BE49-F238E27FC236}">
                <a16:creationId xmlns:a16="http://schemas.microsoft.com/office/drawing/2014/main" id="{EA52ED3B-3DC0-46D1-84BB-9D2A3326E4F8}"/>
              </a:ext>
            </a:extLst>
          </p:cNvPr>
          <p:cNvSpPr/>
          <p:nvPr>
            <p:custDataLst>
              <p:tags r:id="rId6"/>
            </p:custDataLst>
          </p:nvPr>
        </p:nvSpPr>
        <p:spPr>
          <a:xfrm>
            <a:off x="4638809" y="955025"/>
            <a:ext cx="1080000" cy="540000"/>
          </a:xfrm>
          <a:prstGeom prst="rect">
            <a:avLst/>
          </a:prstGeom>
          <a:solidFill>
            <a:srgbClr val="54AAE4"/>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18288" rtlCol="0" anchor="ctr"/>
          <a:lstStyle/>
          <a:p>
            <a:pPr algn="ctr"/>
            <a:r>
              <a:rPr lang="en-US" sz="800" b="1" dirty="0">
                <a:solidFill>
                  <a:prstClr val="white"/>
                </a:solidFill>
                <a:latin typeface="Verdana" pitchFamily="34" charset="0"/>
                <a:ea typeface="Verdana" pitchFamily="34" charset="0"/>
                <a:cs typeface="Verdana" pitchFamily="34" charset="0"/>
              </a:rPr>
              <a:t>Planning</a:t>
            </a:r>
            <a:br>
              <a:rPr lang="en-US" sz="800" b="1" dirty="0">
                <a:solidFill>
                  <a:prstClr val="white"/>
                </a:solidFill>
                <a:latin typeface="Verdana" pitchFamily="34" charset="0"/>
                <a:ea typeface="Verdana" pitchFamily="34" charset="0"/>
                <a:cs typeface="Verdana" pitchFamily="34" charset="0"/>
              </a:rPr>
            </a:br>
            <a:r>
              <a:rPr lang="en-US" sz="800" b="1" dirty="0">
                <a:solidFill>
                  <a:prstClr val="white"/>
                </a:solidFill>
                <a:latin typeface="Verdana" pitchFamily="34" charset="0"/>
                <a:ea typeface="Verdana" pitchFamily="34" charset="0"/>
                <a:cs typeface="Verdana" pitchFamily="34" charset="0"/>
              </a:rPr>
              <a:t>&amp; Time </a:t>
            </a:r>
          </a:p>
          <a:p>
            <a:pPr algn="ctr"/>
            <a:r>
              <a:rPr lang="en-US" sz="800" b="1" dirty="0">
                <a:solidFill>
                  <a:prstClr val="white"/>
                </a:solidFill>
                <a:latin typeface="Verdana" pitchFamily="34" charset="0"/>
                <a:ea typeface="Verdana" pitchFamily="34" charset="0"/>
                <a:cs typeface="Verdana" pitchFamily="34" charset="0"/>
              </a:rPr>
              <a:t>Management </a:t>
            </a:r>
          </a:p>
        </p:txBody>
      </p:sp>
      <p:sp>
        <p:nvSpPr>
          <p:cNvPr id="51" name="Rectangle 50">
            <a:extLst>
              <a:ext uri="{FF2B5EF4-FFF2-40B4-BE49-F238E27FC236}">
                <a16:creationId xmlns:a16="http://schemas.microsoft.com/office/drawing/2014/main" id="{4A8E7FDF-E0D3-4604-90BF-5D6E6289B749}"/>
              </a:ext>
            </a:extLst>
          </p:cNvPr>
          <p:cNvSpPr/>
          <p:nvPr>
            <p:custDataLst>
              <p:tags r:id="rId7"/>
            </p:custDataLst>
          </p:nvPr>
        </p:nvSpPr>
        <p:spPr>
          <a:xfrm>
            <a:off x="6021107" y="3453107"/>
            <a:ext cx="1210242" cy="540000"/>
          </a:xfrm>
          <a:prstGeom prst="rect">
            <a:avLst/>
          </a:prstGeom>
          <a:solidFill>
            <a:srgbClr val="009A9B"/>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18288" rtlCol="0" anchor="ctr"/>
          <a:lstStyle/>
          <a:p>
            <a:pPr algn="ctr"/>
            <a:r>
              <a:rPr lang="en-US" sz="800" b="1" dirty="0">
                <a:solidFill>
                  <a:prstClr val="white"/>
                </a:solidFill>
                <a:latin typeface="Verdana" pitchFamily="34" charset="0"/>
                <a:ea typeface="Verdana" pitchFamily="34" charset="0"/>
                <a:cs typeface="Verdana" pitchFamily="34" charset="0"/>
              </a:rPr>
              <a:t>Code Quality Analysis &amp; Measurement</a:t>
            </a:r>
          </a:p>
        </p:txBody>
      </p:sp>
      <p:sp>
        <p:nvSpPr>
          <p:cNvPr id="52" name="Rectangle 51">
            <a:extLst>
              <a:ext uri="{FF2B5EF4-FFF2-40B4-BE49-F238E27FC236}">
                <a16:creationId xmlns:a16="http://schemas.microsoft.com/office/drawing/2014/main" id="{31BC0586-6CB0-41FC-B6C3-FB9948957179}"/>
              </a:ext>
            </a:extLst>
          </p:cNvPr>
          <p:cNvSpPr/>
          <p:nvPr>
            <p:custDataLst>
              <p:tags r:id="rId8"/>
            </p:custDataLst>
          </p:nvPr>
        </p:nvSpPr>
        <p:spPr>
          <a:xfrm>
            <a:off x="3274882" y="3448162"/>
            <a:ext cx="1080000" cy="540000"/>
          </a:xfrm>
          <a:prstGeom prst="rect">
            <a:avLst/>
          </a:prstGeom>
          <a:solidFill>
            <a:srgbClr val="009A9B"/>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18288" rtlCol="0" anchor="ctr"/>
          <a:lstStyle/>
          <a:p>
            <a:pPr algn="ctr"/>
            <a:r>
              <a:rPr lang="en-US" sz="800" b="1" dirty="0">
                <a:solidFill>
                  <a:prstClr val="white"/>
                </a:solidFill>
                <a:latin typeface="Verdana" pitchFamily="34" charset="0"/>
                <a:ea typeface="Verdana" pitchFamily="34" charset="0"/>
                <a:cs typeface="Verdana" pitchFamily="34" charset="0"/>
              </a:rPr>
              <a:t>Change </a:t>
            </a:r>
          </a:p>
          <a:p>
            <a:pPr algn="ctr"/>
            <a:r>
              <a:rPr lang="en-US" sz="800" b="1" dirty="0">
                <a:solidFill>
                  <a:prstClr val="white"/>
                </a:solidFill>
                <a:latin typeface="Verdana" pitchFamily="34" charset="0"/>
                <a:ea typeface="Verdana" pitchFamily="34" charset="0"/>
                <a:cs typeface="Verdana" pitchFamily="34" charset="0"/>
              </a:rPr>
              <a:t>management</a:t>
            </a:r>
          </a:p>
        </p:txBody>
      </p:sp>
      <p:sp>
        <p:nvSpPr>
          <p:cNvPr id="53" name="Rectangle 52">
            <a:extLst>
              <a:ext uri="{FF2B5EF4-FFF2-40B4-BE49-F238E27FC236}">
                <a16:creationId xmlns:a16="http://schemas.microsoft.com/office/drawing/2014/main" id="{2D32F6B3-D8A3-4BD5-89E9-6C0FC868B5B6}"/>
              </a:ext>
            </a:extLst>
          </p:cNvPr>
          <p:cNvSpPr/>
          <p:nvPr/>
        </p:nvSpPr>
        <p:spPr>
          <a:xfrm>
            <a:off x="3274882" y="3988162"/>
            <a:ext cx="1080000" cy="180000"/>
          </a:xfrm>
          <a:prstGeom prst="rect">
            <a:avLst/>
          </a:prstGeom>
          <a:solidFill>
            <a:srgbClr val="AEA400"/>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800" b="1" dirty="0"/>
              <a:t>RTC/ClearQuest </a:t>
            </a:r>
          </a:p>
        </p:txBody>
      </p:sp>
      <p:sp>
        <p:nvSpPr>
          <p:cNvPr id="54" name="Rectangle 53">
            <a:extLst>
              <a:ext uri="{FF2B5EF4-FFF2-40B4-BE49-F238E27FC236}">
                <a16:creationId xmlns:a16="http://schemas.microsoft.com/office/drawing/2014/main" id="{08784924-7A11-4D98-B9F2-D2AA0E0AF5E7}"/>
              </a:ext>
            </a:extLst>
          </p:cNvPr>
          <p:cNvSpPr/>
          <p:nvPr/>
        </p:nvSpPr>
        <p:spPr>
          <a:xfrm>
            <a:off x="6021107" y="3988162"/>
            <a:ext cx="1210242" cy="180000"/>
          </a:xfrm>
          <a:prstGeom prst="rect">
            <a:avLst/>
          </a:prstGeom>
          <a:solidFill>
            <a:srgbClr val="AEA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t>CAST</a:t>
            </a:r>
          </a:p>
        </p:txBody>
      </p:sp>
      <p:sp>
        <p:nvSpPr>
          <p:cNvPr id="55" name="Rectangle 54">
            <a:extLst>
              <a:ext uri="{FF2B5EF4-FFF2-40B4-BE49-F238E27FC236}">
                <a16:creationId xmlns:a16="http://schemas.microsoft.com/office/drawing/2014/main" id="{94535F0B-A5AA-4EA8-913F-B7A8269929EC}"/>
              </a:ext>
            </a:extLst>
          </p:cNvPr>
          <p:cNvSpPr/>
          <p:nvPr/>
        </p:nvSpPr>
        <p:spPr>
          <a:xfrm>
            <a:off x="1691680" y="2299687"/>
            <a:ext cx="1325248" cy="180000"/>
          </a:xfrm>
          <a:prstGeom prst="rect">
            <a:avLst/>
          </a:prstGeom>
          <a:solidFill>
            <a:srgbClr val="AEA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t>ROMA</a:t>
            </a:r>
          </a:p>
        </p:txBody>
      </p:sp>
      <p:sp>
        <p:nvSpPr>
          <p:cNvPr id="56" name="Rectangle 55">
            <a:extLst>
              <a:ext uri="{FF2B5EF4-FFF2-40B4-BE49-F238E27FC236}">
                <a16:creationId xmlns:a16="http://schemas.microsoft.com/office/drawing/2014/main" id="{8AE4C501-041C-453C-A87A-BA5A067D27C8}"/>
              </a:ext>
            </a:extLst>
          </p:cNvPr>
          <p:cNvSpPr/>
          <p:nvPr/>
        </p:nvSpPr>
        <p:spPr>
          <a:xfrm>
            <a:off x="3274882" y="1495025"/>
            <a:ext cx="1080000" cy="180000"/>
          </a:xfrm>
          <a:prstGeom prst="rect">
            <a:avLst/>
          </a:prstGeom>
          <a:solidFill>
            <a:srgbClr val="AEA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t>SharePoint</a:t>
            </a:r>
          </a:p>
        </p:txBody>
      </p:sp>
      <p:sp>
        <p:nvSpPr>
          <p:cNvPr id="57" name="Rectangle 56">
            <a:extLst>
              <a:ext uri="{FF2B5EF4-FFF2-40B4-BE49-F238E27FC236}">
                <a16:creationId xmlns:a16="http://schemas.microsoft.com/office/drawing/2014/main" id="{E855BE66-C213-4105-A4BF-BA8BD77E8C4D}"/>
              </a:ext>
            </a:extLst>
          </p:cNvPr>
          <p:cNvSpPr/>
          <p:nvPr/>
        </p:nvSpPr>
        <p:spPr>
          <a:xfrm>
            <a:off x="4638809" y="1484891"/>
            <a:ext cx="1080000" cy="180000"/>
          </a:xfrm>
          <a:prstGeom prst="rect">
            <a:avLst/>
          </a:prstGeom>
          <a:solidFill>
            <a:srgbClr val="AEA400"/>
          </a:solidFill>
          <a:ln>
            <a:noFill/>
          </a:ln>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algn="ctr"/>
            <a:r>
              <a:rPr lang="en-US" sz="800" b="1" dirty="0"/>
              <a:t>PARMA / ESS </a:t>
            </a:r>
          </a:p>
        </p:txBody>
      </p:sp>
      <p:sp>
        <p:nvSpPr>
          <p:cNvPr id="58" name="Rectangle 57">
            <a:extLst>
              <a:ext uri="{FF2B5EF4-FFF2-40B4-BE49-F238E27FC236}">
                <a16:creationId xmlns:a16="http://schemas.microsoft.com/office/drawing/2014/main" id="{C7E1ADC0-392D-4CFD-812D-B94702708FEB}"/>
              </a:ext>
            </a:extLst>
          </p:cNvPr>
          <p:cNvSpPr/>
          <p:nvPr/>
        </p:nvSpPr>
        <p:spPr>
          <a:xfrm>
            <a:off x="1691680" y="1493659"/>
            <a:ext cx="1325248" cy="180000"/>
          </a:xfrm>
          <a:prstGeom prst="rect">
            <a:avLst/>
          </a:prstGeom>
          <a:solidFill>
            <a:srgbClr val="AEA400"/>
          </a:solidFill>
          <a:ln>
            <a:noFill/>
          </a:ln>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algn="ctr"/>
            <a:r>
              <a:rPr lang="en-US" sz="800" b="1" dirty="0"/>
              <a:t>CEP online</a:t>
            </a:r>
          </a:p>
        </p:txBody>
      </p:sp>
      <p:sp>
        <p:nvSpPr>
          <p:cNvPr id="59" name="Rectangle 58">
            <a:extLst>
              <a:ext uri="{FF2B5EF4-FFF2-40B4-BE49-F238E27FC236}">
                <a16:creationId xmlns:a16="http://schemas.microsoft.com/office/drawing/2014/main" id="{58EF7AA4-5BA5-42DD-82DA-B6D4F0CAC958}"/>
              </a:ext>
            </a:extLst>
          </p:cNvPr>
          <p:cNvSpPr/>
          <p:nvPr>
            <p:custDataLst>
              <p:tags r:id="rId9"/>
            </p:custDataLst>
          </p:nvPr>
        </p:nvSpPr>
        <p:spPr>
          <a:xfrm>
            <a:off x="1691680" y="3453626"/>
            <a:ext cx="1325248" cy="540000"/>
          </a:xfrm>
          <a:prstGeom prst="rect">
            <a:avLst/>
          </a:prstGeom>
          <a:solidFill>
            <a:srgbClr val="009A9B"/>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18288" rtlCol="0" anchor="ctr"/>
          <a:lstStyle/>
          <a:p>
            <a:pPr algn="ctr"/>
            <a:r>
              <a:rPr lang="en-US" sz="800" b="1" dirty="0">
                <a:solidFill>
                  <a:prstClr val="white"/>
                </a:solidFill>
                <a:latin typeface="Verdana" pitchFamily="34" charset="0"/>
                <a:ea typeface="Verdana" pitchFamily="34" charset="0"/>
                <a:cs typeface="Verdana" pitchFamily="34" charset="0"/>
              </a:rPr>
              <a:t>Requirement management</a:t>
            </a:r>
          </a:p>
        </p:txBody>
      </p:sp>
      <p:sp>
        <p:nvSpPr>
          <p:cNvPr id="60" name="Rectangle 59">
            <a:extLst>
              <a:ext uri="{FF2B5EF4-FFF2-40B4-BE49-F238E27FC236}">
                <a16:creationId xmlns:a16="http://schemas.microsoft.com/office/drawing/2014/main" id="{26D72F94-7F5E-4901-8DA6-185D01AD2DD9}"/>
              </a:ext>
            </a:extLst>
          </p:cNvPr>
          <p:cNvSpPr/>
          <p:nvPr>
            <p:custDataLst>
              <p:tags r:id="rId10"/>
            </p:custDataLst>
          </p:nvPr>
        </p:nvSpPr>
        <p:spPr>
          <a:xfrm>
            <a:off x="1691680" y="2587492"/>
            <a:ext cx="1325248" cy="540000"/>
          </a:xfrm>
          <a:prstGeom prst="rect">
            <a:avLst/>
          </a:prstGeom>
          <a:solidFill>
            <a:srgbClr val="07959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18288" rtlCol="0" anchor="ctr"/>
          <a:lstStyle/>
          <a:p>
            <a:pPr algn="ctr"/>
            <a:r>
              <a:rPr lang="en-US" sz="800" b="1" dirty="0">
                <a:solidFill>
                  <a:prstClr val="white"/>
                </a:solidFill>
                <a:latin typeface="Verdana" pitchFamily="34" charset="0"/>
                <a:ea typeface="Verdana" pitchFamily="34" charset="0"/>
                <a:cs typeface="Verdana" pitchFamily="34" charset="0"/>
              </a:rPr>
              <a:t>IT Service</a:t>
            </a:r>
          </a:p>
          <a:p>
            <a:pPr algn="ctr"/>
            <a:r>
              <a:rPr lang="en-US" sz="800" b="1" dirty="0">
                <a:solidFill>
                  <a:prstClr val="white"/>
                </a:solidFill>
                <a:latin typeface="Verdana" pitchFamily="34" charset="0"/>
                <a:ea typeface="Verdana" pitchFamily="34" charset="0"/>
                <a:cs typeface="Verdana" pitchFamily="34" charset="0"/>
              </a:rPr>
              <a:t>Management</a:t>
            </a:r>
          </a:p>
        </p:txBody>
      </p:sp>
      <p:sp>
        <p:nvSpPr>
          <p:cNvPr id="61" name="Rectangle 60">
            <a:extLst>
              <a:ext uri="{FF2B5EF4-FFF2-40B4-BE49-F238E27FC236}">
                <a16:creationId xmlns:a16="http://schemas.microsoft.com/office/drawing/2014/main" id="{2E8CC220-CB3E-490B-8C5D-15AD8B747475}"/>
              </a:ext>
            </a:extLst>
          </p:cNvPr>
          <p:cNvSpPr/>
          <p:nvPr/>
        </p:nvSpPr>
        <p:spPr>
          <a:xfrm>
            <a:off x="1691680" y="3090187"/>
            <a:ext cx="1325248" cy="212349"/>
          </a:xfrm>
          <a:prstGeom prst="rect">
            <a:avLst/>
          </a:prstGeom>
          <a:solidFill>
            <a:srgbClr val="AEA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b="1" dirty="0"/>
              <a:t>ServiceNow/ SDM 12</a:t>
            </a:r>
          </a:p>
        </p:txBody>
      </p:sp>
      <p:sp>
        <p:nvSpPr>
          <p:cNvPr id="62" name="Rectangle 61">
            <a:extLst>
              <a:ext uri="{FF2B5EF4-FFF2-40B4-BE49-F238E27FC236}">
                <a16:creationId xmlns:a16="http://schemas.microsoft.com/office/drawing/2014/main" id="{C212DEFE-F860-4BFD-9314-79824C4D4364}"/>
              </a:ext>
            </a:extLst>
          </p:cNvPr>
          <p:cNvSpPr/>
          <p:nvPr>
            <p:custDataLst>
              <p:tags r:id="rId11"/>
            </p:custDataLst>
          </p:nvPr>
        </p:nvSpPr>
        <p:spPr>
          <a:xfrm>
            <a:off x="1691680" y="4203214"/>
            <a:ext cx="5539669" cy="385127"/>
          </a:xfrm>
          <a:prstGeom prst="rect">
            <a:avLst/>
          </a:prstGeom>
          <a:solidFill>
            <a:srgbClr val="002060"/>
          </a:solidFill>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80" tIns="18288" rIns="18288" bIns="18288" numCol="1" spcCol="0" rtlCol="0" fromWordArt="0" anchor="ctr" anchorCtr="0" forceAA="0" compatLnSpc="1">
            <a:prstTxWarp prst="textNoShape">
              <a:avLst/>
            </a:prstTxWarp>
            <a:noAutofit/>
          </a:bodyPr>
          <a:lstStyle/>
          <a:p>
            <a:pPr algn="ctr"/>
            <a:r>
              <a:rPr lang="en-US" sz="1000" b="1" dirty="0">
                <a:solidFill>
                  <a:prstClr val="white"/>
                </a:solidFill>
                <a:latin typeface="Verdana" pitchFamily="34" charset="0"/>
                <a:ea typeface="Verdana" pitchFamily="34" charset="0"/>
                <a:cs typeface="Verdana" pitchFamily="34" charset="0"/>
              </a:rPr>
              <a:t>KI Processes </a:t>
            </a:r>
            <a:r>
              <a:rPr lang="en-US" sz="1000" dirty="0">
                <a:solidFill>
                  <a:prstClr val="white"/>
                </a:solidFill>
                <a:latin typeface="Verdana" pitchFamily="34" charset="0"/>
                <a:ea typeface="Verdana" pitchFamily="34" charset="0"/>
                <a:cs typeface="Verdana" pitchFamily="34" charset="0"/>
              </a:rPr>
              <a:t>supported by standard web-based applications,</a:t>
            </a:r>
            <a:br>
              <a:rPr lang="en-US" sz="1000" dirty="0">
                <a:solidFill>
                  <a:prstClr val="white"/>
                </a:solidFill>
                <a:latin typeface="Verdana" pitchFamily="34" charset="0"/>
                <a:ea typeface="Verdana" pitchFamily="34" charset="0"/>
                <a:cs typeface="Verdana" pitchFamily="34" charset="0"/>
              </a:rPr>
            </a:br>
            <a:r>
              <a:rPr lang="en-US" sz="1000" dirty="0">
                <a:solidFill>
                  <a:prstClr val="white"/>
                </a:solidFill>
                <a:latin typeface="Verdana" pitchFamily="34" charset="0"/>
                <a:ea typeface="Verdana" pitchFamily="34" charset="0"/>
                <a:cs typeface="Verdana" pitchFamily="34" charset="0"/>
              </a:rPr>
              <a:t>deployed in a </a:t>
            </a:r>
            <a:r>
              <a:rPr lang="en-US" sz="1000" b="1" dirty="0">
                <a:solidFill>
                  <a:prstClr val="white"/>
                </a:solidFill>
                <a:latin typeface="Verdana" pitchFamily="34" charset="0"/>
                <a:ea typeface="Verdana" pitchFamily="34" charset="0"/>
                <a:cs typeface="Verdana" pitchFamily="34" charset="0"/>
              </a:rPr>
              <a:t>SaaS mode </a:t>
            </a:r>
            <a:r>
              <a:rPr lang="en-US" sz="1000" dirty="0">
                <a:solidFill>
                  <a:prstClr val="white"/>
                </a:solidFill>
                <a:latin typeface="Verdana" pitchFamily="34" charset="0"/>
                <a:ea typeface="Verdana" pitchFamily="34" charset="0"/>
                <a:cs typeface="Verdana" pitchFamily="34" charset="0"/>
              </a:rPr>
              <a:t>by our </a:t>
            </a:r>
            <a:r>
              <a:rPr lang="en-US" sz="1000" b="1" dirty="0">
                <a:solidFill>
                  <a:prstClr val="white"/>
                </a:solidFill>
                <a:latin typeface="Verdana" pitchFamily="34" charset="0"/>
                <a:ea typeface="Verdana" pitchFamily="34" charset="0"/>
                <a:cs typeface="Verdana" pitchFamily="34" charset="0"/>
              </a:rPr>
              <a:t>KI-Tools</a:t>
            </a:r>
          </a:p>
        </p:txBody>
      </p:sp>
      <p:sp>
        <p:nvSpPr>
          <p:cNvPr id="63" name="Rectangle 62">
            <a:extLst>
              <a:ext uri="{FF2B5EF4-FFF2-40B4-BE49-F238E27FC236}">
                <a16:creationId xmlns:a16="http://schemas.microsoft.com/office/drawing/2014/main" id="{7BD27758-9996-4131-AEDD-64263D177857}"/>
              </a:ext>
            </a:extLst>
          </p:cNvPr>
          <p:cNvSpPr/>
          <p:nvPr>
            <p:custDataLst>
              <p:tags r:id="rId12"/>
            </p:custDataLst>
          </p:nvPr>
        </p:nvSpPr>
        <p:spPr>
          <a:xfrm>
            <a:off x="6022250" y="2587492"/>
            <a:ext cx="1210242" cy="540000"/>
          </a:xfrm>
          <a:prstGeom prst="rect">
            <a:avLst/>
          </a:prstGeom>
          <a:solidFill>
            <a:srgbClr val="009A9B"/>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18288" rtlCol="0" anchor="ctr"/>
          <a:lstStyle/>
          <a:p>
            <a:pPr algn="ctr"/>
            <a:r>
              <a:rPr lang="en-US" sz="800" b="1" dirty="0">
                <a:solidFill>
                  <a:prstClr val="white"/>
                </a:solidFill>
                <a:latin typeface="Verdana" pitchFamily="34" charset="0"/>
                <a:ea typeface="Verdana" pitchFamily="34" charset="0"/>
                <a:cs typeface="Verdana" pitchFamily="34" charset="0"/>
              </a:rPr>
              <a:t>Test </a:t>
            </a:r>
          </a:p>
          <a:p>
            <a:pPr algn="ctr"/>
            <a:r>
              <a:rPr lang="en-US" sz="800" b="1" dirty="0">
                <a:solidFill>
                  <a:prstClr val="white"/>
                </a:solidFill>
                <a:latin typeface="Verdana" pitchFamily="34" charset="0"/>
                <a:ea typeface="Verdana" pitchFamily="34" charset="0"/>
                <a:cs typeface="Verdana" pitchFamily="34" charset="0"/>
              </a:rPr>
              <a:t>Management</a:t>
            </a:r>
          </a:p>
        </p:txBody>
      </p:sp>
      <p:sp>
        <p:nvSpPr>
          <p:cNvPr id="64" name="Rectangle 63">
            <a:extLst>
              <a:ext uri="{FF2B5EF4-FFF2-40B4-BE49-F238E27FC236}">
                <a16:creationId xmlns:a16="http://schemas.microsoft.com/office/drawing/2014/main" id="{0AAEC64D-FE9A-4EC4-B9D1-7493F07960A5}"/>
              </a:ext>
            </a:extLst>
          </p:cNvPr>
          <p:cNvSpPr/>
          <p:nvPr/>
        </p:nvSpPr>
        <p:spPr>
          <a:xfrm>
            <a:off x="6026054" y="3122536"/>
            <a:ext cx="1210242" cy="180000"/>
          </a:xfrm>
          <a:prstGeom prst="rect">
            <a:avLst/>
          </a:prstGeom>
          <a:solidFill>
            <a:srgbClr val="AEA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t>HPALM</a:t>
            </a:r>
          </a:p>
        </p:txBody>
      </p:sp>
      <p:sp>
        <p:nvSpPr>
          <p:cNvPr id="65" name="Rectangle 64">
            <a:extLst>
              <a:ext uri="{FF2B5EF4-FFF2-40B4-BE49-F238E27FC236}">
                <a16:creationId xmlns:a16="http://schemas.microsoft.com/office/drawing/2014/main" id="{971C35F8-816B-4F91-B17D-6B49977CB755}"/>
              </a:ext>
            </a:extLst>
          </p:cNvPr>
          <p:cNvSpPr/>
          <p:nvPr>
            <p:custDataLst>
              <p:tags r:id="rId13"/>
            </p:custDataLst>
          </p:nvPr>
        </p:nvSpPr>
        <p:spPr>
          <a:xfrm>
            <a:off x="6026054" y="1766488"/>
            <a:ext cx="1210242" cy="540000"/>
          </a:xfrm>
          <a:prstGeom prst="rect">
            <a:avLst/>
          </a:prstGeom>
          <a:solidFill>
            <a:srgbClr val="54AAE4"/>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18288" rtlCol="0" anchor="ctr"/>
          <a:lstStyle/>
          <a:p>
            <a:pPr algn="ctr"/>
            <a:r>
              <a:rPr lang="en-US" sz="800" b="1" dirty="0">
                <a:solidFill>
                  <a:prstClr val="white"/>
                </a:solidFill>
                <a:latin typeface="Verdana" pitchFamily="34" charset="0"/>
                <a:ea typeface="Verdana" pitchFamily="34" charset="0"/>
                <a:cs typeface="Verdana" pitchFamily="34" charset="0"/>
              </a:rPr>
              <a:t>Risk </a:t>
            </a:r>
          </a:p>
          <a:p>
            <a:pPr algn="ctr"/>
            <a:r>
              <a:rPr lang="en-US" sz="800" b="1" dirty="0">
                <a:solidFill>
                  <a:prstClr val="white"/>
                </a:solidFill>
                <a:latin typeface="Verdana" pitchFamily="34" charset="0"/>
                <a:ea typeface="Verdana" pitchFamily="34" charset="0"/>
                <a:cs typeface="Verdana" pitchFamily="34" charset="0"/>
              </a:rPr>
              <a:t>Management</a:t>
            </a:r>
          </a:p>
        </p:txBody>
      </p:sp>
      <p:sp>
        <p:nvSpPr>
          <p:cNvPr id="66" name="Rectangle 65">
            <a:extLst>
              <a:ext uri="{FF2B5EF4-FFF2-40B4-BE49-F238E27FC236}">
                <a16:creationId xmlns:a16="http://schemas.microsoft.com/office/drawing/2014/main" id="{5BF2A168-1533-4D56-B8D8-8F43D6CD694C}"/>
              </a:ext>
            </a:extLst>
          </p:cNvPr>
          <p:cNvSpPr/>
          <p:nvPr/>
        </p:nvSpPr>
        <p:spPr>
          <a:xfrm>
            <a:off x="6026054" y="2299687"/>
            <a:ext cx="1210242" cy="180000"/>
          </a:xfrm>
          <a:prstGeom prst="rect">
            <a:avLst/>
          </a:prstGeom>
          <a:solidFill>
            <a:srgbClr val="AEA400"/>
          </a:solidFill>
          <a:ln>
            <a:noFill/>
          </a:ln>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algn="ctr"/>
            <a:r>
              <a:rPr lang="en-US" sz="800" b="1" dirty="0"/>
              <a:t>PARMA / CINDY</a:t>
            </a:r>
          </a:p>
        </p:txBody>
      </p:sp>
      <p:sp>
        <p:nvSpPr>
          <p:cNvPr id="67" name="Rectangle 66">
            <a:extLst>
              <a:ext uri="{FF2B5EF4-FFF2-40B4-BE49-F238E27FC236}">
                <a16:creationId xmlns:a16="http://schemas.microsoft.com/office/drawing/2014/main" id="{7F4D1199-535C-4F7A-89B8-F6F927CBDAAC}"/>
              </a:ext>
            </a:extLst>
          </p:cNvPr>
          <p:cNvSpPr/>
          <p:nvPr>
            <p:custDataLst>
              <p:tags r:id="rId14"/>
            </p:custDataLst>
          </p:nvPr>
        </p:nvSpPr>
        <p:spPr>
          <a:xfrm>
            <a:off x="6026054" y="943751"/>
            <a:ext cx="1210242" cy="540000"/>
          </a:xfrm>
          <a:prstGeom prst="rect">
            <a:avLst/>
          </a:prstGeom>
          <a:solidFill>
            <a:srgbClr val="54AAE4"/>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18288" rtlCol="0" anchor="ctr"/>
          <a:lstStyle/>
          <a:p>
            <a:pPr algn="ctr"/>
            <a:r>
              <a:rPr lang="en-US" sz="800" b="1" dirty="0">
                <a:solidFill>
                  <a:prstClr val="white"/>
                </a:solidFill>
                <a:latin typeface="Verdana" pitchFamily="34" charset="0"/>
                <a:ea typeface="Verdana" pitchFamily="34" charset="0"/>
                <a:cs typeface="Verdana" pitchFamily="34" charset="0"/>
              </a:rPr>
              <a:t>Estimates </a:t>
            </a:r>
          </a:p>
          <a:p>
            <a:pPr algn="ctr"/>
            <a:r>
              <a:rPr lang="en-US" sz="800" b="1" dirty="0">
                <a:solidFill>
                  <a:prstClr val="white"/>
                </a:solidFill>
                <a:latin typeface="Verdana" pitchFamily="34" charset="0"/>
                <a:ea typeface="Verdana" pitchFamily="34" charset="0"/>
                <a:cs typeface="Verdana" pitchFamily="34" charset="0"/>
              </a:rPr>
              <a:t>&amp; Measures</a:t>
            </a:r>
          </a:p>
        </p:txBody>
      </p:sp>
      <p:sp>
        <p:nvSpPr>
          <p:cNvPr id="68" name="Rectangle 67">
            <a:extLst>
              <a:ext uri="{FF2B5EF4-FFF2-40B4-BE49-F238E27FC236}">
                <a16:creationId xmlns:a16="http://schemas.microsoft.com/office/drawing/2014/main" id="{FBE8EBE7-F780-4931-B40D-678A7DF7326D}"/>
              </a:ext>
            </a:extLst>
          </p:cNvPr>
          <p:cNvSpPr/>
          <p:nvPr/>
        </p:nvSpPr>
        <p:spPr>
          <a:xfrm>
            <a:off x="6026054" y="1483751"/>
            <a:ext cx="1210242" cy="180000"/>
          </a:xfrm>
          <a:prstGeom prst="rect">
            <a:avLst/>
          </a:prstGeom>
          <a:solidFill>
            <a:srgbClr val="AEA400"/>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800" b="1" dirty="0"/>
              <a:t>PARMA/ Lean</a:t>
            </a:r>
          </a:p>
        </p:txBody>
      </p:sp>
      <p:sp>
        <p:nvSpPr>
          <p:cNvPr id="69" name="Rectangle 68">
            <a:extLst>
              <a:ext uri="{FF2B5EF4-FFF2-40B4-BE49-F238E27FC236}">
                <a16:creationId xmlns:a16="http://schemas.microsoft.com/office/drawing/2014/main" id="{1DF80E97-B647-4E52-BA14-750598746142}"/>
              </a:ext>
            </a:extLst>
          </p:cNvPr>
          <p:cNvSpPr/>
          <p:nvPr>
            <p:custDataLst>
              <p:tags r:id="rId15"/>
            </p:custDataLst>
          </p:nvPr>
        </p:nvSpPr>
        <p:spPr>
          <a:xfrm>
            <a:off x="4638809" y="3453626"/>
            <a:ext cx="1080000" cy="540000"/>
          </a:xfrm>
          <a:prstGeom prst="rect">
            <a:avLst/>
          </a:prstGeom>
          <a:solidFill>
            <a:srgbClr val="009A9B"/>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18288" rtlCol="0" anchor="ctr"/>
          <a:lstStyle/>
          <a:p>
            <a:pPr algn="ctr"/>
            <a:r>
              <a:rPr lang="en-US" sz="800" b="1" dirty="0">
                <a:solidFill>
                  <a:prstClr val="white"/>
                </a:solidFill>
                <a:latin typeface="Verdana" pitchFamily="34" charset="0"/>
                <a:ea typeface="Verdana" pitchFamily="34" charset="0"/>
                <a:cs typeface="Verdana" pitchFamily="34" charset="0"/>
              </a:rPr>
              <a:t>Configuration</a:t>
            </a:r>
          </a:p>
          <a:p>
            <a:pPr algn="ctr"/>
            <a:r>
              <a:rPr lang="en-US" sz="800" b="1" dirty="0">
                <a:solidFill>
                  <a:prstClr val="white"/>
                </a:solidFill>
                <a:latin typeface="Verdana" pitchFamily="34" charset="0"/>
                <a:ea typeface="Verdana" pitchFamily="34" charset="0"/>
                <a:cs typeface="Verdana" pitchFamily="34" charset="0"/>
              </a:rPr>
              <a:t>management</a:t>
            </a:r>
          </a:p>
        </p:txBody>
      </p:sp>
      <p:sp>
        <p:nvSpPr>
          <p:cNvPr id="70" name="Rectangle 69">
            <a:extLst>
              <a:ext uri="{FF2B5EF4-FFF2-40B4-BE49-F238E27FC236}">
                <a16:creationId xmlns:a16="http://schemas.microsoft.com/office/drawing/2014/main" id="{D8BEBAAF-4911-4392-9B9E-93BAC21807B7}"/>
              </a:ext>
            </a:extLst>
          </p:cNvPr>
          <p:cNvSpPr/>
          <p:nvPr/>
        </p:nvSpPr>
        <p:spPr>
          <a:xfrm>
            <a:off x="1691680" y="3988831"/>
            <a:ext cx="1325248" cy="180000"/>
          </a:xfrm>
          <a:prstGeom prst="rect">
            <a:avLst/>
          </a:prstGeom>
          <a:solidFill>
            <a:srgbClr val="AEA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t>HPALM</a:t>
            </a:r>
          </a:p>
        </p:txBody>
      </p:sp>
      <p:sp>
        <p:nvSpPr>
          <p:cNvPr id="71" name="Rectangle 70">
            <a:extLst>
              <a:ext uri="{FF2B5EF4-FFF2-40B4-BE49-F238E27FC236}">
                <a16:creationId xmlns:a16="http://schemas.microsoft.com/office/drawing/2014/main" id="{AB97F27B-9676-4B33-83E1-4EE91D6AEE61}"/>
              </a:ext>
            </a:extLst>
          </p:cNvPr>
          <p:cNvSpPr/>
          <p:nvPr/>
        </p:nvSpPr>
        <p:spPr>
          <a:xfrm>
            <a:off x="4637902" y="3988162"/>
            <a:ext cx="1080000" cy="180000"/>
          </a:xfrm>
          <a:prstGeom prst="rect">
            <a:avLst/>
          </a:prstGeom>
          <a:solidFill>
            <a:srgbClr val="AEA400"/>
          </a:solidFill>
          <a:ln>
            <a:noFill/>
          </a:ln>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algn="ctr"/>
            <a:r>
              <a:rPr lang="en-US" sz="800" b="1" dirty="0"/>
              <a:t>ClearCase</a:t>
            </a:r>
          </a:p>
        </p:txBody>
      </p:sp>
      <p:sp>
        <p:nvSpPr>
          <p:cNvPr id="72" name="Right Arrow 5">
            <a:extLst>
              <a:ext uri="{FF2B5EF4-FFF2-40B4-BE49-F238E27FC236}">
                <a16:creationId xmlns:a16="http://schemas.microsoft.com/office/drawing/2014/main" id="{354D3BED-D824-4C7F-9A4C-6506635A4DA5}"/>
              </a:ext>
            </a:extLst>
          </p:cNvPr>
          <p:cNvSpPr/>
          <p:nvPr/>
        </p:nvSpPr>
        <p:spPr>
          <a:xfrm>
            <a:off x="3016928" y="2342491"/>
            <a:ext cx="416838" cy="116441"/>
          </a:xfrm>
          <a:prstGeom prst="rightArrow">
            <a:avLst/>
          </a:prstGeom>
          <a:solidFill>
            <a:srgbClr val="259AFB"/>
          </a:solidFill>
          <a:ln>
            <a:solidFill>
              <a:srgbClr val="259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Right Arrow 58">
            <a:extLst>
              <a:ext uri="{FF2B5EF4-FFF2-40B4-BE49-F238E27FC236}">
                <a16:creationId xmlns:a16="http://schemas.microsoft.com/office/drawing/2014/main" id="{E80A2B32-5FEB-4ACD-9BC2-64975FAA1680}"/>
              </a:ext>
            </a:extLst>
          </p:cNvPr>
          <p:cNvSpPr/>
          <p:nvPr/>
        </p:nvSpPr>
        <p:spPr>
          <a:xfrm rot="5400000">
            <a:off x="3665946" y="1772966"/>
            <a:ext cx="315938" cy="116441"/>
          </a:xfrm>
          <a:prstGeom prst="rightArrow">
            <a:avLst/>
          </a:prstGeom>
          <a:solidFill>
            <a:srgbClr val="259AFB"/>
          </a:solidFill>
          <a:ln>
            <a:solidFill>
              <a:srgbClr val="259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Right Arrow 60">
            <a:extLst>
              <a:ext uri="{FF2B5EF4-FFF2-40B4-BE49-F238E27FC236}">
                <a16:creationId xmlns:a16="http://schemas.microsoft.com/office/drawing/2014/main" id="{9F728690-5ABB-40E5-91E7-2A3489A5BFE4}"/>
              </a:ext>
            </a:extLst>
          </p:cNvPr>
          <p:cNvSpPr/>
          <p:nvPr/>
        </p:nvSpPr>
        <p:spPr>
          <a:xfrm rot="2328988">
            <a:off x="2946039" y="1805488"/>
            <a:ext cx="655682" cy="119727"/>
          </a:xfrm>
          <a:prstGeom prst="rightArrow">
            <a:avLst/>
          </a:prstGeom>
          <a:solidFill>
            <a:srgbClr val="259AFB"/>
          </a:solidFill>
          <a:ln>
            <a:solidFill>
              <a:srgbClr val="259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Right Arrow 61">
            <a:extLst>
              <a:ext uri="{FF2B5EF4-FFF2-40B4-BE49-F238E27FC236}">
                <a16:creationId xmlns:a16="http://schemas.microsoft.com/office/drawing/2014/main" id="{BCB02C80-4A77-479C-9013-19FE7726CA2E}"/>
              </a:ext>
            </a:extLst>
          </p:cNvPr>
          <p:cNvSpPr/>
          <p:nvPr/>
        </p:nvSpPr>
        <p:spPr>
          <a:xfrm rot="5400000">
            <a:off x="5078156" y="1766095"/>
            <a:ext cx="315938" cy="116441"/>
          </a:xfrm>
          <a:prstGeom prst="rightArrow">
            <a:avLst/>
          </a:prstGeom>
          <a:solidFill>
            <a:srgbClr val="259AFB"/>
          </a:solidFill>
          <a:ln>
            <a:solidFill>
              <a:srgbClr val="259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Right Arrow 62">
            <a:extLst>
              <a:ext uri="{FF2B5EF4-FFF2-40B4-BE49-F238E27FC236}">
                <a16:creationId xmlns:a16="http://schemas.microsoft.com/office/drawing/2014/main" id="{8889D200-A052-4EE9-A071-A084DD02A6A9}"/>
              </a:ext>
            </a:extLst>
          </p:cNvPr>
          <p:cNvSpPr/>
          <p:nvPr/>
        </p:nvSpPr>
        <p:spPr>
          <a:xfrm rot="8557497">
            <a:off x="5382311" y="1818555"/>
            <a:ext cx="665619" cy="106719"/>
          </a:xfrm>
          <a:prstGeom prst="rightArrow">
            <a:avLst/>
          </a:prstGeom>
          <a:solidFill>
            <a:srgbClr val="259AFB"/>
          </a:solidFill>
          <a:ln>
            <a:solidFill>
              <a:srgbClr val="259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Right Arrow 71">
            <a:extLst>
              <a:ext uri="{FF2B5EF4-FFF2-40B4-BE49-F238E27FC236}">
                <a16:creationId xmlns:a16="http://schemas.microsoft.com/office/drawing/2014/main" id="{10A42264-8906-4074-9306-08E01216CBC4}"/>
              </a:ext>
            </a:extLst>
          </p:cNvPr>
          <p:cNvSpPr/>
          <p:nvPr/>
        </p:nvSpPr>
        <p:spPr>
          <a:xfrm rot="10800000">
            <a:off x="5595151" y="2331466"/>
            <a:ext cx="416838" cy="116441"/>
          </a:xfrm>
          <a:prstGeom prst="rightArrow">
            <a:avLst/>
          </a:prstGeom>
          <a:solidFill>
            <a:srgbClr val="259AFB"/>
          </a:solidFill>
          <a:ln>
            <a:solidFill>
              <a:srgbClr val="259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Right Arrow 72">
            <a:extLst>
              <a:ext uri="{FF2B5EF4-FFF2-40B4-BE49-F238E27FC236}">
                <a16:creationId xmlns:a16="http://schemas.microsoft.com/office/drawing/2014/main" id="{748ACC2F-CC1B-4999-BA44-561B090EFB22}"/>
              </a:ext>
            </a:extLst>
          </p:cNvPr>
          <p:cNvSpPr/>
          <p:nvPr/>
        </p:nvSpPr>
        <p:spPr>
          <a:xfrm>
            <a:off x="3016928" y="2780619"/>
            <a:ext cx="416838" cy="116441"/>
          </a:xfrm>
          <a:prstGeom prst="rightArrow">
            <a:avLst/>
          </a:prstGeom>
          <a:solidFill>
            <a:srgbClr val="079595"/>
          </a:solidFill>
          <a:ln>
            <a:solidFill>
              <a:srgbClr val="0795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Right Arrow 74">
            <a:extLst>
              <a:ext uri="{FF2B5EF4-FFF2-40B4-BE49-F238E27FC236}">
                <a16:creationId xmlns:a16="http://schemas.microsoft.com/office/drawing/2014/main" id="{C0FACB1C-15EC-463E-9D5C-668FF49F3EA3}"/>
              </a:ext>
            </a:extLst>
          </p:cNvPr>
          <p:cNvSpPr/>
          <p:nvPr/>
        </p:nvSpPr>
        <p:spPr>
          <a:xfrm rot="10800000">
            <a:off x="5595151" y="2799271"/>
            <a:ext cx="416838" cy="116441"/>
          </a:xfrm>
          <a:prstGeom prst="rightArrow">
            <a:avLst/>
          </a:prstGeom>
          <a:solidFill>
            <a:srgbClr val="079595"/>
          </a:solidFill>
          <a:ln>
            <a:solidFill>
              <a:srgbClr val="0795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Right Arrow 75">
            <a:extLst>
              <a:ext uri="{FF2B5EF4-FFF2-40B4-BE49-F238E27FC236}">
                <a16:creationId xmlns:a16="http://schemas.microsoft.com/office/drawing/2014/main" id="{36EC9410-B4C1-4B7A-9431-39A99F5808A7}"/>
              </a:ext>
            </a:extLst>
          </p:cNvPr>
          <p:cNvSpPr/>
          <p:nvPr/>
        </p:nvSpPr>
        <p:spPr>
          <a:xfrm rot="16200000">
            <a:off x="3647613" y="3256140"/>
            <a:ext cx="334538" cy="116444"/>
          </a:xfrm>
          <a:prstGeom prst="rightArrow">
            <a:avLst/>
          </a:prstGeom>
          <a:solidFill>
            <a:srgbClr val="079595"/>
          </a:solidFill>
          <a:ln>
            <a:solidFill>
              <a:srgbClr val="0795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Right Arrow 76">
            <a:extLst>
              <a:ext uri="{FF2B5EF4-FFF2-40B4-BE49-F238E27FC236}">
                <a16:creationId xmlns:a16="http://schemas.microsoft.com/office/drawing/2014/main" id="{3015C544-E4AF-428A-A5A8-5101FE8B6B0F}"/>
              </a:ext>
            </a:extLst>
          </p:cNvPr>
          <p:cNvSpPr/>
          <p:nvPr/>
        </p:nvSpPr>
        <p:spPr>
          <a:xfrm rot="16200000">
            <a:off x="5068855" y="3273578"/>
            <a:ext cx="334538" cy="116444"/>
          </a:xfrm>
          <a:prstGeom prst="rightArrow">
            <a:avLst/>
          </a:prstGeom>
          <a:solidFill>
            <a:srgbClr val="079595"/>
          </a:solidFill>
          <a:ln>
            <a:solidFill>
              <a:srgbClr val="0795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Right Arrow 77">
            <a:extLst>
              <a:ext uri="{FF2B5EF4-FFF2-40B4-BE49-F238E27FC236}">
                <a16:creationId xmlns:a16="http://schemas.microsoft.com/office/drawing/2014/main" id="{84F7F8B4-45D2-418D-80D1-B1CE88B9E63B}"/>
              </a:ext>
            </a:extLst>
          </p:cNvPr>
          <p:cNvSpPr/>
          <p:nvPr/>
        </p:nvSpPr>
        <p:spPr>
          <a:xfrm rot="12767016">
            <a:off x="5409372" y="3207607"/>
            <a:ext cx="674674" cy="120127"/>
          </a:xfrm>
          <a:prstGeom prst="rightArrow">
            <a:avLst/>
          </a:prstGeom>
          <a:solidFill>
            <a:srgbClr val="079595"/>
          </a:solidFill>
          <a:ln>
            <a:solidFill>
              <a:srgbClr val="0795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Right Arrow 78">
            <a:extLst>
              <a:ext uri="{FF2B5EF4-FFF2-40B4-BE49-F238E27FC236}">
                <a16:creationId xmlns:a16="http://schemas.microsoft.com/office/drawing/2014/main" id="{0DBFE697-C5CB-4FB2-A2CD-6BC78F2953DC}"/>
              </a:ext>
            </a:extLst>
          </p:cNvPr>
          <p:cNvSpPr/>
          <p:nvPr/>
        </p:nvSpPr>
        <p:spPr>
          <a:xfrm rot="19311636">
            <a:off x="2947548" y="3171137"/>
            <a:ext cx="674674" cy="106545"/>
          </a:xfrm>
          <a:prstGeom prst="rightArrow">
            <a:avLst/>
          </a:prstGeom>
          <a:solidFill>
            <a:srgbClr val="079595"/>
          </a:solidFill>
          <a:ln>
            <a:solidFill>
              <a:srgbClr val="0795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08727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AF489CC-3B7A-4DA5-A8C0-4984788D0EC5}" type="slidenum">
              <a:rPr lang="nl-NL" smtClean="0">
                <a:solidFill>
                  <a:prstClr val="black"/>
                </a:solidFill>
              </a:rPr>
              <a:pPr/>
              <a:t>4</a:t>
            </a:fld>
            <a:endParaRPr lang="nl-NL" dirty="0">
              <a:solidFill>
                <a:prstClr val="black"/>
              </a:solidFill>
            </a:endParaRPr>
          </a:p>
        </p:txBody>
      </p:sp>
      <p:sp>
        <p:nvSpPr>
          <p:cNvPr id="3" name="Title 2"/>
          <p:cNvSpPr>
            <a:spLocks noGrp="1"/>
          </p:cNvSpPr>
          <p:nvPr>
            <p:ph type="title"/>
          </p:nvPr>
        </p:nvSpPr>
        <p:spPr/>
        <p:txBody>
          <a:bodyPr/>
          <a:lstStyle/>
          <a:p>
            <a:r>
              <a:rPr lang="en-US" sz="2000" dirty="0"/>
              <a:t>Atos </a:t>
            </a:r>
            <a:r>
              <a:rPr lang="en-IN" sz="2000" dirty="0"/>
              <a:t>B&amp;PS</a:t>
            </a:r>
            <a:r>
              <a:rPr lang="en-US" sz="2000" dirty="0"/>
              <a:t> KI constitutes a platform INTEGRATING best of breed customized market packages </a:t>
            </a:r>
            <a:endParaRPr lang="en-IN" sz="2000" dirty="0"/>
          </a:p>
        </p:txBody>
      </p:sp>
      <p:sp>
        <p:nvSpPr>
          <p:cNvPr id="7" name="Espace réservé du contenu 5"/>
          <p:cNvSpPr txBox="1">
            <a:spLocks/>
          </p:cNvSpPr>
          <p:nvPr/>
        </p:nvSpPr>
        <p:spPr>
          <a:xfrm>
            <a:off x="139700" y="987574"/>
            <a:ext cx="5008364" cy="3606115"/>
          </a:xfrm>
          <a:prstGeom prst="rect">
            <a:avLst/>
          </a:prstGeom>
        </p:spPr>
        <p:txBody>
          <a:bodyPr wrap="square">
            <a:spAutoFit/>
          </a:bodyPr>
          <a:lstStyle>
            <a:lvl1pPr marL="270000" indent="-270000" algn="l" defTabSz="914400" rtl="0" eaLnBrk="1" latinLnBrk="0" hangingPunct="1">
              <a:spcBef>
                <a:spcPct val="20000"/>
              </a:spcBef>
              <a:buClr>
                <a:schemeClr val="tx2"/>
              </a:buClr>
              <a:buFont typeface="Lucida Sans Unicode" pitchFamily="34" charset="0"/>
              <a:buChar char="▶"/>
              <a:defRPr sz="1600" kern="1200" baseline="0">
                <a:solidFill>
                  <a:schemeClr val="tx1"/>
                </a:solidFill>
                <a:latin typeface="Verdana" pitchFamily="34" charset="0"/>
                <a:ea typeface="Verdana" pitchFamily="34" charset="0"/>
                <a:cs typeface="Verdana" pitchFamily="34" charset="0"/>
              </a:defRPr>
            </a:lvl1pPr>
            <a:lvl2pPr marL="540000" indent="-270000" algn="l" defTabSz="914400" rtl="0" eaLnBrk="1" latinLnBrk="0" hangingPunct="1">
              <a:spcBef>
                <a:spcPts val="384"/>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2pPr>
            <a:lvl3pPr marL="81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3pPr>
            <a:lvl4pPr marL="1080000" indent="-270000" algn="l" defTabSz="914400" rtl="0" eaLnBrk="1" latinLnBrk="0" hangingPunct="1">
              <a:spcBef>
                <a:spcPct val="20000"/>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4625" indent="-174625">
              <a:lnSpc>
                <a:spcPts val="1000"/>
              </a:lnSpc>
              <a:spcBef>
                <a:spcPts val="0"/>
              </a:spcBef>
              <a:spcAft>
                <a:spcPts val="100"/>
              </a:spcAft>
            </a:pPr>
            <a:r>
              <a:rPr lang="en-US" sz="900" b="1" dirty="0"/>
              <a:t>Requirements Management</a:t>
            </a:r>
          </a:p>
          <a:p>
            <a:pPr marL="365125" lvl="1" indent="-176213">
              <a:lnSpc>
                <a:spcPts val="1000"/>
              </a:lnSpc>
              <a:spcBef>
                <a:spcPts val="0"/>
              </a:spcBef>
              <a:spcAft>
                <a:spcPts val="100"/>
              </a:spcAft>
            </a:pPr>
            <a:r>
              <a:rPr lang="en-US" sz="800" dirty="0"/>
              <a:t>Division and structured analysis of demand</a:t>
            </a:r>
          </a:p>
          <a:p>
            <a:pPr marL="365125" lvl="1" indent="-176213">
              <a:lnSpc>
                <a:spcPts val="1000"/>
              </a:lnSpc>
              <a:spcBef>
                <a:spcPts val="0"/>
              </a:spcBef>
              <a:spcAft>
                <a:spcPts val="100"/>
              </a:spcAft>
            </a:pPr>
            <a:r>
              <a:rPr lang="en-US" sz="800" dirty="0"/>
              <a:t>Manufacturing impact on following; quality, adequacy, tests, configuration delivery</a:t>
            </a:r>
          </a:p>
          <a:p>
            <a:pPr marL="174625" indent="-174625">
              <a:lnSpc>
                <a:spcPts val="1000"/>
              </a:lnSpc>
              <a:spcBef>
                <a:spcPts val="0"/>
              </a:spcBef>
              <a:spcAft>
                <a:spcPts val="100"/>
              </a:spcAft>
            </a:pPr>
            <a:r>
              <a:rPr lang="en-US" sz="900" b="1" dirty="0"/>
              <a:t>Demand and Delivery management</a:t>
            </a:r>
          </a:p>
          <a:p>
            <a:pPr marL="365125" lvl="1" indent="-176213">
              <a:lnSpc>
                <a:spcPts val="1000"/>
              </a:lnSpc>
              <a:spcBef>
                <a:spcPts val="0"/>
              </a:spcBef>
              <a:spcAft>
                <a:spcPts val="100"/>
              </a:spcAft>
            </a:pPr>
            <a:r>
              <a:rPr lang="en-US" sz="800" dirty="0"/>
              <a:t>Code enhancement change management</a:t>
            </a:r>
          </a:p>
          <a:p>
            <a:pPr marL="365125" lvl="1" indent="-176213">
              <a:lnSpc>
                <a:spcPts val="1000"/>
              </a:lnSpc>
              <a:spcBef>
                <a:spcPts val="0"/>
              </a:spcBef>
              <a:spcAft>
                <a:spcPts val="100"/>
              </a:spcAft>
            </a:pPr>
            <a:r>
              <a:rPr lang="en-US" sz="800" dirty="0"/>
              <a:t>Base of configuration on the whole initiatives</a:t>
            </a:r>
          </a:p>
          <a:p>
            <a:pPr marL="365125" lvl="1" indent="-176213">
              <a:lnSpc>
                <a:spcPts val="1000"/>
              </a:lnSpc>
              <a:spcBef>
                <a:spcPts val="0"/>
              </a:spcBef>
              <a:spcAft>
                <a:spcPts val="100"/>
              </a:spcAft>
            </a:pPr>
            <a:r>
              <a:rPr lang="en-US" sz="800" dirty="0"/>
              <a:t>Delivery and configuration Control </a:t>
            </a:r>
          </a:p>
          <a:p>
            <a:pPr marL="174625" indent="-174625">
              <a:lnSpc>
                <a:spcPts val="1000"/>
              </a:lnSpc>
              <a:spcBef>
                <a:spcPts val="0"/>
              </a:spcBef>
              <a:spcAft>
                <a:spcPts val="100"/>
              </a:spcAft>
            </a:pPr>
            <a:r>
              <a:rPr lang="en-US" sz="900" b="1" dirty="0"/>
              <a:t>Acceptance Management</a:t>
            </a:r>
          </a:p>
          <a:p>
            <a:pPr marL="365125" lvl="1" indent="-176213">
              <a:lnSpc>
                <a:spcPts val="1000"/>
              </a:lnSpc>
              <a:spcBef>
                <a:spcPts val="0"/>
              </a:spcBef>
              <a:spcAft>
                <a:spcPts val="100"/>
              </a:spcAft>
            </a:pPr>
            <a:r>
              <a:rPr lang="en-US" sz="800" dirty="0"/>
              <a:t>Workflow and structured  tests realization in delivery with requirement management</a:t>
            </a:r>
          </a:p>
          <a:p>
            <a:pPr marL="365125" lvl="1" indent="-176213">
              <a:lnSpc>
                <a:spcPts val="1000"/>
              </a:lnSpc>
              <a:spcBef>
                <a:spcPts val="0"/>
              </a:spcBef>
              <a:spcAft>
                <a:spcPts val="100"/>
              </a:spcAft>
            </a:pPr>
            <a:r>
              <a:rPr lang="en-US" sz="800" dirty="0"/>
              <a:t>Management of defects</a:t>
            </a:r>
          </a:p>
          <a:p>
            <a:pPr marL="174625" indent="-174625">
              <a:lnSpc>
                <a:spcPts val="1000"/>
              </a:lnSpc>
              <a:spcBef>
                <a:spcPts val="0"/>
              </a:spcBef>
              <a:spcAft>
                <a:spcPts val="100"/>
              </a:spcAft>
            </a:pPr>
            <a:r>
              <a:rPr lang="en-US" sz="900" b="1" dirty="0"/>
              <a:t>Software Production Line</a:t>
            </a:r>
          </a:p>
          <a:p>
            <a:pPr marL="365125" lvl="1" indent="-176213">
              <a:lnSpc>
                <a:spcPts val="1000"/>
              </a:lnSpc>
              <a:spcBef>
                <a:spcPts val="0"/>
              </a:spcBef>
              <a:spcAft>
                <a:spcPts val="100"/>
              </a:spcAft>
            </a:pPr>
            <a:r>
              <a:rPr lang="en-US" sz="800" dirty="0"/>
              <a:t>Tooling models</a:t>
            </a:r>
          </a:p>
          <a:p>
            <a:pPr marL="365125" lvl="1" indent="-176213">
              <a:lnSpc>
                <a:spcPts val="1000"/>
              </a:lnSpc>
              <a:spcBef>
                <a:spcPts val="0"/>
              </a:spcBef>
              <a:spcAft>
                <a:spcPts val="100"/>
              </a:spcAft>
            </a:pPr>
            <a:r>
              <a:rPr lang="en-US" sz="800" dirty="0"/>
              <a:t>Development riders on international operability</a:t>
            </a:r>
          </a:p>
          <a:p>
            <a:pPr marL="365125" lvl="1" indent="-176213">
              <a:lnSpc>
                <a:spcPts val="1000"/>
              </a:lnSpc>
              <a:spcBef>
                <a:spcPts val="0"/>
              </a:spcBef>
              <a:spcAft>
                <a:spcPts val="100"/>
              </a:spcAft>
            </a:pPr>
            <a:r>
              <a:rPr lang="en-US" sz="800" dirty="0"/>
              <a:t>Dedicated application development workbenches</a:t>
            </a:r>
          </a:p>
          <a:p>
            <a:pPr marL="174625" indent="-174625">
              <a:lnSpc>
                <a:spcPts val="1000"/>
              </a:lnSpc>
              <a:spcBef>
                <a:spcPts val="0"/>
              </a:spcBef>
              <a:spcAft>
                <a:spcPts val="100"/>
              </a:spcAft>
            </a:pPr>
            <a:r>
              <a:rPr lang="en-US" sz="900" b="1" dirty="0"/>
              <a:t>Application Quality Management</a:t>
            </a:r>
          </a:p>
          <a:p>
            <a:pPr marL="365125" lvl="1" indent="-176213">
              <a:lnSpc>
                <a:spcPts val="1000"/>
              </a:lnSpc>
              <a:spcBef>
                <a:spcPts val="0"/>
              </a:spcBef>
              <a:spcAft>
                <a:spcPts val="100"/>
              </a:spcAft>
            </a:pPr>
            <a:r>
              <a:rPr lang="en-US" sz="800" dirty="0"/>
              <a:t>Application architecture Cartography </a:t>
            </a:r>
          </a:p>
          <a:p>
            <a:pPr marL="365125" lvl="1" indent="-176213">
              <a:lnSpc>
                <a:spcPts val="1000"/>
              </a:lnSpc>
              <a:spcBef>
                <a:spcPts val="0"/>
              </a:spcBef>
              <a:spcAft>
                <a:spcPts val="100"/>
              </a:spcAft>
            </a:pPr>
            <a:r>
              <a:rPr lang="en-US" sz="800" dirty="0"/>
              <a:t>Systematic Code Analysis and actions plans to improve</a:t>
            </a:r>
          </a:p>
          <a:p>
            <a:pPr marL="541338" lvl="2" indent="-177800">
              <a:lnSpc>
                <a:spcPts val="1000"/>
              </a:lnSpc>
              <a:spcBef>
                <a:spcPts val="0"/>
              </a:spcBef>
              <a:spcAft>
                <a:spcPts val="100"/>
              </a:spcAft>
            </a:pPr>
            <a:r>
              <a:rPr lang="en-US" sz="800" dirty="0"/>
              <a:t>Application performances</a:t>
            </a:r>
          </a:p>
          <a:p>
            <a:pPr marL="541338" lvl="2" indent="-177800">
              <a:lnSpc>
                <a:spcPts val="1000"/>
              </a:lnSpc>
              <a:spcBef>
                <a:spcPts val="0"/>
              </a:spcBef>
              <a:spcAft>
                <a:spcPts val="100"/>
              </a:spcAft>
            </a:pPr>
            <a:r>
              <a:rPr lang="en-US" sz="800" dirty="0"/>
              <a:t>Application robustness</a:t>
            </a:r>
          </a:p>
          <a:p>
            <a:pPr marL="541338" lvl="2" indent="-177800">
              <a:lnSpc>
                <a:spcPts val="1000"/>
              </a:lnSpc>
              <a:spcBef>
                <a:spcPts val="0"/>
              </a:spcBef>
              <a:spcAft>
                <a:spcPts val="100"/>
              </a:spcAft>
            </a:pPr>
            <a:r>
              <a:rPr lang="en-US" sz="800" dirty="0"/>
              <a:t>Application changeability</a:t>
            </a:r>
          </a:p>
          <a:p>
            <a:pPr marL="541338" lvl="2" indent="-177800">
              <a:lnSpc>
                <a:spcPts val="1000"/>
              </a:lnSpc>
              <a:spcBef>
                <a:spcPts val="0"/>
              </a:spcBef>
              <a:spcAft>
                <a:spcPts val="100"/>
              </a:spcAft>
            </a:pPr>
            <a:r>
              <a:rPr lang="en-US" sz="800" dirty="0"/>
              <a:t>Application security</a:t>
            </a:r>
          </a:p>
          <a:p>
            <a:pPr marL="174625" indent="-174625">
              <a:lnSpc>
                <a:spcPts val="1000"/>
              </a:lnSpc>
              <a:spcBef>
                <a:spcPts val="0"/>
              </a:spcBef>
              <a:spcAft>
                <a:spcPts val="100"/>
              </a:spcAft>
            </a:pPr>
            <a:r>
              <a:rPr lang="en-US" sz="900" b="1" dirty="0"/>
              <a:t>DevOps</a:t>
            </a:r>
          </a:p>
          <a:p>
            <a:pPr marL="365125" lvl="1" indent="-176213">
              <a:lnSpc>
                <a:spcPts val="1000"/>
              </a:lnSpc>
              <a:spcBef>
                <a:spcPts val="0"/>
              </a:spcBef>
              <a:spcAft>
                <a:spcPts val="100"/>
              </a:spcAft>
            </a:pPr>
            <a:r>
              <a:rPr lang="en-US" sz="800" dirty="0"/>
              <a:t>Continuous feed back monitoring</a:t>
            </a:r>
          </a:p>
          <a:p>
            <a:pPr marL="365125" lvl="1" indent="-176213">
              <a:lnSpc>
                <a:spcPts val="1000"/>
              </a:lnSpc>
              <a:spcBef>
                <a:spcPts val="0"/>
              </a:spcBef>
              <a:spcAft>
                <a:spcPts val="100"/>
              </a:spcAft>
            </a:pPr>
            <a:r>
              <a:rPr lang="en-US" sz="800" dirty="0"/>
              <a:t>application virtualization for continuous testing</a:t>
            </a:r>
          </a:p>
          <a:p>
            <a:pPr marL="365125" lvl="1" indent="-176213">
              <a:lnSpc>
                <a:spcPts val="1000"/>
              </a:lnSpc>
              <a:spcBef>
                <a:spcPts val="0"/>
              </a:spcBef>
              <a:spcAft>
                <a:spcPts val="100"/>
              </a:spcAft>
            </a:pPr>
            <a:r>
              <a:rPr lang="en-US" sz="800" dirty="0"/>
              <a:t>Continuous deployment</a:t>
            </a:r>
          </a:p>
        </p:txBody>
      </p:sp>
      <p:pic>
        <p:nvPicPr>
          <p:cNvPr id="501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072" y="1059582"/>
            <a:ext cx="3682554" cy="3384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503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AF489CC-3B7A-4DA5-A8C0-4984788D0EC5}" type="slidenum">
              <a:rPr lang="nl-NL" smtClean="0">
                <a:solidFill>
                  <a:prstClr val="black"/>
                </a:solidFill>
              </a:rPr>
              <a:pPr/>
              <a:t>5</a:t>
            </a:fld>
            <a:endParaRPr lang="nl-NL" dirty="0">
              <a:solidFill>
                <a:prstClr val="black"/>
              </a:solidFill>
            </a:endParaRPr>
          </a:p>
        </p:txBody>
      </p:sp>
      <p:sp>
        <p:nvSpPr>
          <p:cNvPr id="3" name="Title 2"/>
          <p:cNvSpPr>
            <a:spLocks noGrp="1"/>
          </p:cNvSpPr>
          <p:nvPr>
            <p:ph type="title"/>
          </p:nvPr>
        </p:nvSpPr>
        <p:spPr/>
        <p:txBody>
          <a:bodyPr/>
          <a:lstStyle/>
          <a:p>
            <a:r>
              <a:rPr lang="en-US" dirty="0"/>
              <a:t>KI Tools RACI Matrix per Application</a:t>
            </a:r>
            <a:endParaRPr lang="en-IN" dirty="0"/>
          </a:p>
        </p:txBody>
      </p:sp>
      <p:graphicFrame>
        <p:nvGraphicFramePr>
          <p:cNvPr id="6" name="Table 5"/>
          <p:cNvGraphicFramePr>
            <a:graphicFrameLocks noGrp="1" noChangeAspect="1"/>
          </p:cNvGraphicFramePr>
          <p:nvPr>
            <p:extLst>
              <p:ext uri="{D42A27DB-BD31-4B8C-83A1-F6EECF244321}">
                <p14:modId xmlns:p14="http://schemas.microsoft.com/office/powerpoint/2010/main" val="2234591384"/>
              </p:ext>
            </p:extLst>
          </p:nvPr>
        </p:nvGraphicFramePr>
        <p:xfrm>
          <a:off x="467543" y="987574"/>
          <a:ext cx="8496944" cy="3600400"/>
        </p:xfrm>
        <a:graphic>
          <a:graphicData uri="http://schemas.openxmlformats.org/drawingml/2006/table">
            <a:tbl>
              <a:tblPr firstRow="1" lastRow="1" bandRow="1" bandCol="1">
                <a:tableStyleId>{5C22544A-7EE6-4342-B048-85BDC9FD1C3A}</a:tableStyleId>
              </a:tblPr>
              <a:tblGrid>
                <a:gridCol w="1890921">
                  <a:extLst>
                    <a:ext uri="{9D8B030D-6E8A-4147-A177-3AD203B41FA5}">
                      <a16:colId xmlns:a16="http://schemas.microsoft.com/office/drawing/2014/main" val="20000"/>
                    </a:ext>
                  </a:extLst>
                </a:gridCol>
                <a:gridCol w="2175099">
                  <a:extLst>
                    <a:ext uri="{9D8B030D-6E8A-4147-A177-3AD203B41FA5}">
                      <a16:colId xmlns:a16="http://schemas.microsoft.com/office/drawing/2014/main" val="20001"/>
                    </a:ext>
                  </a:extLst>
                </a:gridCol>
                <a:gridCol w="2215462">
                  <a:extLst>
                    <a:ext uri="{9D8B030D-6E8A-4147-A177-3AD203B41FA5}">
                      <a16:colId xmlns:a16="http://schemas.microsoft.com/office/drawing/2014/main" val="20002"/>
                    </a:ext>
                  </a:extLst>
                </a:gridCol>
                <a:gridCol w="2215462">
                  <a:extLst>
                    <a:ext uri="{9D8B030D-6E8A-4147-A177-3AD203B41FA5}">
                      <a16:colId xmlns:a16="http://schemas.microsoft.com/office/drawing/2014/main" val="20003"/>
                    </a:ext>
                  </a:extLst>
                </a:gridCol>
              </a:tblGrid>
              <a:tr h="1839800">
                <a:tc>
                  <a:txBody>
                    <a:bodyPr/>
                    <a:lstStyle/>
                    <a:p>
                      <a:pPr algn="ctr"/>
                      <a:r>
                        <a:rPr lang="en-US" sz="1400" dirty="0">
                          <a:latin typeface="Verdana" panose="020B0604030504040204" pitchFamily="34" charset="0"/>
                          <a:ea typeface="Verdana" panose="020B0604030504040204" pitchFamily="34" charset="0"/>
                          <a:cs typeface="Verdana" panose="020B0604030504040204" pitchFamily="34" charset="0"/>
                        </a:rPr>
                        <a:t>CAST</a:t>
                      </a:r>
                    </a:p>
                    <a:p>
                      <a:pPr algn="ctr"/>
                      <a:endParaRPr lang="en-US" sz="1400" dirty="0">
                        <a:latin typeface="Verdana" panose="020B0604030504040204" pitchFamily="34" charset="0"/>
                        <a:ea typeface="Verdana" panose="020B0604030504040204" pitchFamily="34" charset="0"/>
                        <a:cs typeface="Verdana" panose="020B0604030504040204" pitchFamily="34" charset="0"/>
                      </a:endParaRPr>
                    </a:p>
                    <a:p>
                      <a:pPr algn="ctr"/>
                      <a:endParaRPr lang="en-US" sz="1400" dirty="0">
                        <a:latin typeface="Verdana" panose="020B0604030504040204" pitchFamily="34" charset="0"/>
                        <a:ea typeface="Verdana" panose="020B0604030504040204" pitchFamily="34" charset="0"/>
                        <a:cs typeface="Verdana" panose="020B0604030504040204" pitchFamily="34" charset="0"/>
                      </a:endParaRPr>
                    </a:p>
                    <a:p>
                      <a:pPr algn="ctr"/>
                      <a:endParaRPr lang="en-US" sz="1400" dirty="0">
                        <a:latin typeface="Verdana" panose="020B0604030504040204" pitchFamily="34" charset="0"/>
                        <a:ea typeface="Verdana" panose="020B0604030504040204" pitchFamily="34" charset="0"/>
                        <a:cs typeface="Verdana" panose="020B0604030504040204" pitchFamily="34" charset="0"/>
                      </a:endParaRPr>
                    </a:p>
                  </a:txBody>
                  <a:tcPr marT="60960" marB="60960" anchor="ctr">
                    <a:solidFill>
                      <a:srgbClr val="0066A1"/>
                    </a:solidFill>
                  </a:tcPr>
                </a:tc>
                <a:tc>
                  <a:txBody>
                    <a:bodyPr/>
                    <a:lstStyle/>
                    <a:p>
                      <a:pPr algn="ctr"/>
                      <a:r>
                        <a:rPr lang="en-US" sz="1400" dirty="0">
                          <a:solidFill>
                            <a:schemeClr val="tx1"/>
                          </a:solidFill>
                          <a:latin typeface="Verdana" panose="020B0604030504040204" pitchFamily="34" charset="0"/>
                          <a:ea typeface="Verdana" panose="020B0604030504040204" pitchFamily="34" charset="0"/>
                          <a:cs typeface="Verdana" panose="020B0604030504040204" pitchFamily="34" charset="0"/>
                        </a:rPr>
                        <a:t>Service</a:t>
                      </a:r>
                      <a:r>
                        <a:rPr lang="en-US" sz="14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Now/WorkSmart</a:t>
                      </a:r>
                    </a:p>
                    <a:p>
                      <a:pPr algn="ctr"/>
                      <a:endParaRPr lang="en-US" sz="1400" baseline="0" dirty="0">
                        <a:latin typeface="Verdana" panose="020B0604030504040204" pitchFamily="34" charset="0"/>
                        <a:ea typeface="Verdana" panose="020B0604030504040204" pitchFamily="34" charset="0"/>
                        <a:cs typeface="Verdana" panose="020B0604030504040204" pitchFamily="34" charset="0"/>
                      </a:endParaRPr>
                    </a:p>
                    <a:p>
                      <a:pPr algn="ctr"/>
                      <a:endParaRPr lang="en-US" sz="1400" baseline="0" dirty="0">
                        <a:latin typeface="Verdana" panose="020B0604030504040204" pitchFamily="34" charset="0"/>
                        <a:ea typeface="Verdana" panose="020B0604030504040204" pitchFamily="34" charset="0"/>
                        <a:cs typeface="Verdana" panose="020B0604030504040204" pitchFamily="34" charset="0"/>
                      </a:endParaRPr>
                    </a:p>
                    <a:p>
                      <a:pPr algn="ctr"/>
                      <a:endParaRPr lang="en-US" sz="1400" dirty="0">
                        <a:latin typeface="Verdana" panose="020B0604030504040204" pitchFamily="34" charset="0"/>
                        <a:ea typeface="Verdana" panose="020B0604030504040204" pitchFamily="34" charset="0"/>
                        <a:cs typeface="Verdana" panose="020B0604030504040204" pitchFamily="34" charset="0"/>
                      </a:endParaRPr>
                    </a:p>
                  </a:txBody>
                  <a:tcPr marT="60960" marB="60960" anchor="ctr">
                    <a:solidFill>
                      <a:schemeClr val="bg1">
                        <a:lumMod val="75000"/>
                      </a:schemeClr>
                    </a:solidFill>
                  </a:tcPr>
                </a:tc>
                <a:tc>
                  <a:txBody>
                    <a:bodyPr/>
                    <a:lstStyle/>
                    <a:p>
                      <a:pPr marL="0" indent="0" algn="ctr">
                        <a:buFont typeface="Arial" panose="020B0604020202020204" pitchFamily="34" charset="0"/>
                        <a:buNone/>
                      </a:pPr>
                      <a:r>
                        <a:rPr lang="en-US" sz="1400" dirty="0">
                          <a:latin typeface="Verdana" panose="020B0604030504040204" pitchFamily="34" charset="0"/>
                          <a:ea typeface="Verdana" panose="020B0604030504040204" pitchFamily="34" charset="0"/>
                          <a:cs typeface="Verdana" panose="020B0604030504040204" pitchFamily="34" charset="0"/>
                        </a:rPr>
                        <a:t>HPALM</a:t>
                      </a:r>
                    </a:p>
                    <a:p>
                      <a:pPr marL="0" indent="0" algn="ctr">
                        <a:buFont typeface="Arial" panose="020B0604020202020204" pitchFamily="34" charset="0"/>
                        <a:buNone/>
                      </a:pPr>
                      <a:endParaRPr lang="en-US" sz="1400" dirty="0">
                        <a:latin typeface="Verdana" panose="020B0604030504040204" pitchFamily="34" charset="0"/>
                        <a:ea typeface="Verdana" panose="020B0604030504040204" pitchFamily="34" charset="0"/>
                        <a:cs typeface="Verdana" panose="020B0604030504040204" pitchFamily="34" charset="0"/>
                      </a:endParaRPr>
                    </a:p>
                    <a:p>
                      <a:pPr marL="0" indent="0" algn="ctr">
                        <a:buFont typeface="Arial" panose="020B0604020202020204" pitchFamily="34" charset="0"/>
                        <a:buNone/>
                      </a:pPr>
                      <a:endParaRPr lang="en-US" sz="1400" dirty="0">
                        <a:latin typeface="Verdana" panose="020B0604030504040204" pitchFamily="34" charset="0"/>
                        <a:ea typeface="Verdana" panose="020B0604030504040204" pitchFamily="34" charset="0"/>
                        <a:cs typeface="Verdana" panose="020B0604030504040204" pitchFamily="34" charset="0"/>
                      </a:endParaRPr>
                    </a:p>
                  </a:txBody>
                  <a:tcPr marT="60960" marB="60960" anchor="ctr">
                    <a:solidFill>
                      <a:srgbClr val="0066A1"/>
                    </a:solidFill>
                  </a:tcPr>
                </a:tc>
                <a:tc>
                  <a:txBody>
                    <a:bodyPr/>
                    <a:lstStyle/>
                    <a:p>
                      <a:pPr marL="0" indent="0" algn="ctr">
                        <a:buFont typeface="Arial" panose="020B0604020202020204" pitchFamily="34" charset="0"/>
                        <a:buNone/>
                      </a:pPr>
                      <a:r>
                        <a:rPr lang="en-US" sz="1400" dirty="0">
                          <a:latin typeface="Verdana" panose="020B0604030504040204" pitchFamily="34" charset="0"/>
                          <a:ea typeface="Verdana" panose="020B0604030504040204" pitchFamily="34" charset="0"/>
                          <a:cs typeface="Verdana" panose="020B0604030504040204" pitchFamily="34" charset="0"/>
                        </a:rPr>
                        <a:t>JAVA/</a:t>
                      </a:r>
                      <a:r>
                        <a:rPr lang="en-US" sz="1400" dirty="0" err="1">
                          <a:latin typeface="Verdana" panose="020B0604030504040204" pitchFamily="34" charset="0"/>
                          <a:ea typeface="Verdana" panose="020B0604030504040204" pitchFamily="34" charset="0"/>
                          <a:cs typeface="Verdana" panose="020B0604030504040204" pitchFamily="34" charset="0"/>
                        </a:rPr>
                        <a:t>DotNet</a:t>
                      </a:r>
                      <a:endParaRPr lang="en-US" sz="1400" dirty="0">
                        <a:latin typeface="Verdana" panose="020B0604030504040204" pitchFamily="34" charset="0"/>
                        <a:ea typeface="Verdana" panose="020B0604030504040204" pitchFamily="34" charset="0"/>
                        <a:cs typeface="Verdana" panose="020B0604030504040204" pitchFamily="34" charset="0"/>
                      </a:endParaRPr>
                    </a:p>
                    <a:p>
                      <a:pPr marL="0" indent="0" algn="ctr">
                        <a:buFont typeface="Arial" panose="020B0604020202020204" pitchFamily="34" charset="0"/>
                        <a:buNone/>
                      </a:pPr>
                      <a:endParaRPr lang="en-US" sz="1400" dirty="0">
                        <a:latin typeface="Verdana" panose="020B0604030504040204" pitchFamily="34" charset="0"/>
                        <a:ea typeface="Verdana" panose="020B0604030504040204" pitchFamily="34" charset="0"/>
                        <a:cs typeface="Verdana" panose="020B0604030504040204" pitchFamily="34" charset="0"/>
                      </a:endParaRPr>
                    </a:p>
                    <a:p>
                      <a:pPr marL="0" indent="0" algn="ctr">
                        <a:buFont typeface="Arial" panose="020B0604020202020204" pitchFamily="34" charset="0"/>
                        <a:buNone/>
                      </a:pPr>
                      <a:endParaRPr lang="en-US" sz="1400" dirty="0">
                        <a:latin typeface="Verdana" panose="020B0604030504040204" pitchFamily="34" charset="0"/>
                        <a:ea typeface="Verdana" panose="020B0604030504040204" pitchFamily="34" charset="0"/>
                        <a:cs typeface="Verdana" panose="020B0604030504040204" pitchFamily="34" charset="0"/>
                      </a:endParaRPr>
                    </a:p>
                  </a:txBody>
                  <a:tcPr marT="60960" marB="60960" anchor="ctr">
                    <a:solidFill>
                      <a:schemeClr val="bg1">
                        <a:lumMod val="75000"/>
                      </a:schemeClr>
                    </a:solidFill>
                  </a:tcPr>
                </a:tc>
                <a:extLst>
                  <a:ext uri="{0D108BD9-81ED-4DB2-BD59-A6C34878D82A}">
                    <a16:rowId xmlns:a16="http://schemas.microsoft.com/office/drawing/2014/main" val="10000"/>
                  </a:ext>
                </a:extLst>
              </a:tr>
              <a:tr h="1760600">
                <a:tc>
                  <a:txBody>
                    <a:bodyPr/>
                    <a:lstStyle/>
                    <a:p>
                      <a:pPr algn="ctr"/>
                      <a:r>
                        <a:rPr lang="en-US" sz="1400" b="1" dirty="0">
                          <a:latin typeface="Verdana" panose="020B0604030504040204" pitchFamily="34" charset="0"/>
                          <a:ea typeface="Verdana" panose="020B0604030504040204" pitchFamily="34" charset="0"/>
                          <a:cs typeface="Verdana" panose="020B0604030504040204" pitchFamily="34" charset="0"/>
                        </a:rPr>
                        <a:t>INFRA*</a:t>
                      </a:r>
                    </a:p>
                    <a:p>
                      <a:pPr algn="ctr"/>
                      <a:r>
                        <a:rPr lang="en-US" sz="800" b="0" baseline="0" dirty="0">
                          <a:latin typeface="Verdana" panose="020B0604030504040204" pitchFamily="34" charset="0"/>
                          <a:ea typeface="Verdana" panose="020B0604030504040204" pitchFamily="34" charset="0"/>
                          <a:cs typeface="Verdana" panose="020B0604030504040204" pitchFamily="34" charset="0"/>
                        </a:rPr>
                        <a:t>KI </a:t>
                      </a:r>
                      <a:r>
                        <a:rPr lang="en-US" sz="800" b="0" dirty="0">
                          <a:latin typeface="Verdana" panose="020B0604030504040204" pitchFamily="34" charset="0"/>
                          <a:ea typeface="Verdana" panose="020B0604030504040204" pitchFamily="34" charset="0"/>
                          <a:cs typeface="Verdana" panose="020B0604030504040204" pitchFamily="34" charset="0"/>
                        </a:rPr>
                        <a:t>Team</a:t>
                      </a:r>
                      <a:r>
                        <a:rPr lang="en-US" sz="800" b="0" baseline="0" dirty="0">
                          <a:latin typeface="Verdana" panose="020B0604030504040204" pitchFamily="34" charset="0"/>
                          <a:ea typeface="Verdana" panose="020B0604030504040204" pitchFamily="34" charset="0"/>
                          <a:cs typeface="Verdana" panose="020B0604030504040204" pitchFamily="34" charset="0"/>
                        </a:rPr>
                        <a:t> is mainly involved in co-ordination activity hence no RACI Matrix is required.</a:t>
                      </a:r>
                      <a:endParaRPr lang="en-US" sz="1200" b="0" dirty="0">
                        <a:latin typeface="Verdana" panose="020B0604030504040204" pitchFamily="34" charset="0"/>
                        <a:ea typeface="Verdana" panose="020B0604030504040204" pitchFamily="34" charset="0"/>
                        <a:cs typeface="Verdana" panose="020B0604030504040204" pitchFamily="34" charset="0"/>
                      </a:endParaRPr>
                    </a:p>
                    <a:p>
                      <a:pPr algn="ctr"/>
                      <a:endParaRPr lang="en-US" sz="1400" b="1" dirty="0">
                        <a:latin typeface="Verdana" panose="020B0604030504040204" pitchFamily="34" charset="0"/>
                        <a:ea typeface="Verdana" panose="020B0604030504040204" pitchFamily="34" charset="0"/>
                        <a:cs typeface="Verdana" panose="020B0604030504040204" pitchFamily="34" charset="0"/>
                      </a:endParaRPr>
                    </a:p>
                  </a:txBody>
                  <a:tcPr marT="60960" marB="60960" anchor="ctr">
                    <a:solidFill>
                      <a:srgbClr val="BFBFBF"/>
                    </a:solidFill>
                  </a:tcPr>
                </a:tc>
                <a:tc>
                  <a:txBody>
                    <a:bodyPr/>
                    <a:lstStyle/>
                    <a:p>
                      <a:pPr algn="ctr"/>
                      <a:r>
                        <a:rPr lang="en-US" sz="1400" b="1" dirty="0">
                          <a:solidFill>
                            <a:schemeClr val="bg1"/>
                          </a:solidFill>
                          <a:latin typeface="Verdana" panose="020B0604030504040204" pitchFamily="34" charset="0"/>
                          <a:ea typeface="Verdana" panose="020B0604030504040204" pitchFamily="34" charset="0"/>
                          <a:cs typeface="Verdana" panose="020B0604030504040204" pitchFamily="34" charset="0"/>
                        </a:rPr>
                        <a:t>MS-Tech</a:t>
                      </a:r>
                    </a:p>
                    <a:p>
                      <a:pPr algn="ctr"/>
                      <a:endParaRPr lang="en-US" sz="14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algn="ctr"/>
                      <a:endParaRPr lang="en-US" sz="14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algn="ctr"/>
                      <a:endParaRPr lang="en-US" sz="14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marT="60960" marB="60960" anchor="ctr">
                    <a:solidFill>
                      <a:srgbClr val="0066A1"/>
                    </a:solidFill>
                  </a:tcPr>
                </a:tc>
                <a:tc>
                  <a:txBody>
                    <a:bodyPr/>
                    <a:lstStyle/>
                    <a:p>
                      <a:pPr marL="0" indent="0" algn="ctr">
                        <a:buFont typeface="Arial" panose="020B0604020202020204" pitchFamily="34" charset="0"/>
                        <a:buNone/>
                      </a:pPr>
                      <a:r>
                        <a:rPr lang="en-US" sz="14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JAZZ Solutions</a:t>
                      </a:r>
                    </a:p>
                    <a:p>
                      <a:pPr marL="0" indent="0" algn="ctr">
                        <a:buFont typeface="Arial" panose="020B0604020202020204" pitchFamily="34" charset="0"/>
                        <a:buNone/>
                      </a:pPr>
                      <a:endParaRPr lang="en-US" sz="14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0" indent="0" algn="ctr">
                        <a:buFont typeface="Arial" panose="020B0604020202020204" pitchFamily="34" charset="0"/>
                        <a:buNone/>
                      </a:pPr>
                      <a:endParaRPr lang="en-US" sz="14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0" indent="0" algn="ctr">
                        <a:buFont typeface="Arial" panose="020B0604020202020204" pitchFamily="34" charset="0"/>
                        <a:buNone/>
                      </a:pPr>
                      <a:endParaRPr lang="en-US" sz="14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T="60960" marB="60960" anchor="ctr">
                    <a:solidFill>
                      <a:srgbClr val="BFBFBF"/>
                    </a:solidFill>
                  </a:tcPr>
                </a:tc>
                <a:tc>
                  <a:txBody>
                    <a:bodyPr/>
                    <a:lstStyle/>
                    <a:p>
                      <a:pPr marL="0" indent="0" algn="ctr">
                        <a:buFont typeface="Arial" panose="020B0604020202020204" pitchFamily="34" charset="0"/>
                        <a:buNone/>
                      </a:pPr>
                      <a:r>
                        <a:rPr lang="en-US" sz="1400" baseline="0" dirty="0">
                          <a:solidFill>
                            <a:schemeClr val="bg1"/>
                          </a:solidFill>
                          <a:latin typeface="Verdana" panose="020B0604030504040204" pitchFamily="34" charset="0"/>
                          <a:ea typeface="Verdana" panose="020B0604030504040204" pitchFamily="34" charset="0"/>
                          <a:cs typeface="Verdana" panose="020B0604030504040204" pitchFamily="34" charset="0"/>
                        </a:rPr>
                        <a:t>ClearCase</a:t>
                      </a:r>
                    </a:p>
                    <a:p>
                      <a:pPr marL="0" indent="0" algn="ctr">
                        <a:buFont typeface="Arial" panose="020B0604020202020204" pitchFamily="34" charset="0"/>
                        <a:buNone/>
                      </a:pPr>
                      <a:endParaRPr lang="en-US" sz="1400" baseline="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marL="0" indent="0" algn="ctr">
                        <a:buFont typeface="Arial" panose="020B0604020202020204" pitchFamily="34" charset="0"/>
                        <a:buNone/>
                      </a:pPr>
                      <a:endParaRPr lang="en-US" sz="1400" baseline="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marL="0" indent="0" algn="ctr">
                        <a:buFont typeface="Arial" panose="020B0604020202020204" pitchFamily="34" charset="0"/>
                        <a:buNone/>
                      </a:pPr>
                      <a:endParaRPr lang="en-US" sz="1400" baseline="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marT="60960" marB="60960" anchor="ctr">
                    <a:solidFill>
                      <a:srgbClr val="0066A1"/>
                    </a:solidFill>
                  </a:tcPr>
                </a:tc>
                <a:extLst>
                  <a:ext uri="{0D108BD9-81ED-4DB2-BD59-A6C34878D82A}">
                    <a16:rowId xmlns:a16="http://schemas.microsoft.com/office/drawing/2014/main" val="10001"/>
                  </a:ext>
                </a:extLst>
              </a:tr>
            </a:tbl>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12408453"/>
              </p:ext>
            </p:extLst>
          </p:nvPr>
        </p:nvGraphicFramePr>
        <p:xfrm>
          <a:off x="971600" y="1779662"/>
          <a:ext cx="914400" cy="771525"/>
        </p:xfrm>
        <a:graphic>
          <a:graphicData uri="http://schemas.openxmlformats.org/presentationml/2006/ole">
            <mc:AlternateContent xmlns:mc="http://schemas.openxmlformats.org/markup-compatibility/2006">
              <mc:Choice xmlns:v="urn:schemas-microsoft-com:vml" Requires="v">
                <p:oleObj spid="_x0000_s47379" name="Worksheet" showAsIcon="1" r:id="rId3" imgW="914400" imgH="771480" progId="Excel.Sheet.12">
                  <p:embed/>
                </p:oleObj>
              </mc:Choice>
              <mc:Fallback>
                <p:oleObj name="Worksheet" showAsIcon="1" r:id="rId3" imgW="914400" imgH="771480" progId="Excel.Sheet.12">
                  <p:embed/>
                  <p:pic>
                    <p:nvPicPr>
                      <p:cNvPr id="0" name=""/>
                      <p:cNvPicPr>
                        <a:picLocks noChangeAspect="1" noChangeArrowheads="1"/>
                      </p:cNvPicPr>
                      <p:nvPr/>
                    </p:nvPicPr>
                    <p:blipFill>
                      <a:blip r:embed="rId4"/>
                      <a:srcRect/>
                      <a:stretch>
                        <a:fillRect/>
                      </a:stretch>
                    </p:blipFill>
                    <p:spPr bwMode="auto">
                      <a:xfrm>
                        <a:off x="971600" y="1779662"/>
                        <a:ext cx="91440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593735970"/>
              </p:ext>
            </p:extLst>
          </p:nvPr>
        </p:nvGraphicFramePr>
        <p:xfrm>
          <a:off x="7452320" y="3507854"/>
          <a:ext cx="914400" cy="771525"/>
        </p:xfrm>
        <a:graphic>
          <a:graphicData uri="http://schemas.openxmlformats.org/presentationml/2006/ole">
            <mc:AlternateContent xmlns:mc="http://schemas.openxmlformats.org/markup-compatibility/2006">
              <mc:Choice xmlns:v="urn:schemas-microsoft-com:vml" Requires="v">
                <p:oleObj spid="_x0000_s47380" name="Worksheet" showAsIcon="1" r:id="rId5" imgW="914400" imgH="771480" progId="Excel.Sheet.12">
                  <p:embed/>
                </p:oleObj>
              </mc:Choice>
              <mc:Fallback>
                <p:oleObj name="Worksheet" showAsIcon="1" r:id="rId5" imgW="914400" imgH="771480" progId="Excel.Sheet.12">
                  <p:embed/>
                  <p:pic>
                    <p:nvPicPr>
                      <p:cNvPr id="0" name=""/>
                      <p:cNvPicPr/>
                      <p:nvPr/>
                    </p:nvPicPr>
                    <p:blipFill>
                      <a:blip r:embed="rId6"/>
                      <a:stretch>
                        <a:fillRect/>
                      </a:stretch>
                    </p:blipFill>
                    <p:spPr>
                      <a:xfrm>
                        <a:off x="7452320" y="3507854"/>
                        <a:ext cx="914400" cy="771525"/>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313909499"/>
              </p:ext>
            </p:extLst>
          </p:nvPr>
        </p:nvGraphicFramePr>
        <p:xfrm>
          <a:off x="7380312" y="1851670"/>
          <a:ext cx="914400" cy="771525"/>
        </p:xfrm>
        <a:graphic>
          <a:graphicData uri="http://schemas.openxmlformats.org/presentationml/2006/ole">
            <mc:AlternateContent xmlns:mc="http://schemas.openxmlformats.org/markup-compatibility/2006">
              <mc:Choice xmlns:v="urn:schemas-microsoft-com:vml" Requires="v">
                <p:oleObj spid="_x0000_s47381" name="Worksheet" showAsIcon="1" r:id="rId7" imgW="914400" imgH="771480" progId="Excel.Sheet.12">
                  <p:embed/>
                </p:oleObj>
              </mc:Choice>
              <mc:Fallback>
                <p:oleObj name="Worksheet" showAsIcon="1" r:id="rId7" imgW="914400" imgH="771480" progId="Excel.Sheet.12">
                  <p:embed/>
                  <p:pic>
                    <p:nvPicPr>
                      <p:cNvPr id="0" name=""/>
                      <p:cNvPicPr/>
                      <p:nvPr/>
                    </p:nvPicPr>
                    <p:blipFill>
                      <a:blip r:embed="rId8"/>
                      <a:stretch>
                        <a:fillRect/>
                      </a:stretch>
                    </p:blipFill>
                    <p:spPr>
                      <a:xfrm>
                        <a:off x="7380312" y="1851670"/>
                        <a:ext cx="914400" cy="771525"/>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2645884005"/>
              </p:ext>
            </p:extLst>
          </p:nvPr>
        </p:nvGraphicFramePr>
        <p:xfrm>
          <a:off x="2987824" y="1779662"/>
          <a:ext cx="914400" cy="771525"/>
        </p:xfrm>
        <a:graphic>
          <a:graphicData uri="http://schemas.openxmlformats.org/presentationml/2006/ole">
            <mc:AlternateContent xmlns:mc="http://schemas.openxmlformats.org/markup-compatibility/2006">
              <mc:Choice xmlns:v="urn:schemas-microsoft-com:vml" Requires="v">
                <p:oleObj spid="_x0000_s47382" name="Worksheet" showAsIcon="1" r:id="rId9" imgW="914400" imgH="771480" progId="Excel.Sheet.12">
                  <p:embed/>
                </p:oleObj>
              </mc:Choice>
              <mc:Fallback>
                <p:oleObj name="Worksheet" showAsIcon="1" r:id="rId9" imgW="914400" imgH="771480" progId="Excel.Sheet.12">
                  <p:embed/>
                  <p:pic>
                    <p:nvPicPr>
                      <p:cNvPr id="0" name=""/>
                      <p:cNvPicPr/>
                      <p:nvPr/>
                    </p:nvPicPr>
                    <p:blipFill>
                      <a:blip r:embed="rId10"/>
                      <a:stretch>
                        <a:fillRect/>
                      </a:stretch>
                    </p:blipFill>
                    <p:spPr>
                      <a:xfrm>
                        <a:off x="2987824" y="1779662"/>
                        <a:ext cx="914400" cy="771525"/>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206242036"/>
              </p:ext>
            </p:extLst>
          </p:nvPr>
        </p:nvGraphicFramePr>
        <p:xfrm>
          <a:off x="5148064" y="3507854"/>
          <a:ext cx="914400" cy="771525"/>
        </p:xfrm>
        <a:graphic>
          <a:graphicData uri="http://schemas.openxmlformats.org/presentationml/2006/ole">
            <mc:AlternateContent xmlns:mc="http://schemas.openxmlformats.org/markup-compatibility/2006">
              <mc:Choice xmlns:v="urn:schemas-microsoft-com:vml" Requires="v">
                <p:oleObj spid="_x0000_s47383" name="Worksheet" showAsIcon="1" r:id="rId11" imgW="914400" imgH="771480" progId="Excel.Sheet.12">
                  <p:embed/>
                </p:oleObj>
              </mc:Choice>
              <mc:Fallback>
                <p:oleObj name="Worksheet" showAsIcon="1" r:id="rId11" imgW="914400" imgH="771480" progId="Excel.Sheet.12">
                  <p:embed/>
                  <p:pic>
                    <p:nvPicPr>
                      <p:cNvPr id="0" name=""/>
                      <p:cNvPicPr/>
                      <p:nvPr/>
                    </p:nvPicPr>
                    <p:blipFill>
                      <a:blip r:embed="rId12"/>
                      <a:stretch>
                        <a:fillRect/>
                      </a:stretch>
                    </p:blipFill>
                    <p:spPr>
                      <a:xfrm>
                        <a:off x="5148064" y="3507854"/>
                        <a:ext cx="914400" cy="771525"/>
                      </a:xfrm>
                      <a:prstGeom prst="rect">
                        <a:avLst/>
                      </a:prstGeom>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1269889602"/>
              </p:ext>
            </p:extLst>
          </p:nvPr>
        </p:nvGraphicFramePr>
        <p:xfrm>
          <a:off x="2987824" y="3507854"/>
          <a:ext cx="914400" cy="771525"/>
        </p:xfrm>
        <a:graphic>
          <a:graphicData uri="http://schemas.openxmlformats.org/presentationml/2006/ole">
            <mc:AlternateContent xmlns:mc="http://schemas.openxmlformats.org/markup-compatibility/2006">
              <mc:Choice xmlns:v="urn:schemas-microsoft-com:vml" Requires="v">
                <p:oleObj spid="_x0000_s47384" name="Worksheet" showAsIcon="1" r:id="rId13" imgW="914400" imgH="771480" progId="Excel.Sheet.12">
                  <p:embed/>
                </p:oleObj>
              </mc:Choice>
              <mc:Fallback>
                <p:oleObj name="Worksheet" showAsIcon="1" r:id="rId13" imgW="914400" imgH="771480" progId="Excel.Sheet.12">
                  <p:embed/>
                  <p:pic>
                    <p:nvPicPr>
                      <p:cNvPr id="0" name=""/>
                      <p:cNvPicPr/>
                      <p:nvPr/>
                    </p:nvPicPr>
                    <p:blipFill>
                      <a:blip r:embed="rId14"/>
                      <a:stretch>
                        <a:fillRect/>
                      </a:stretch>
                    </p:blipFill>
                    <p:spPr>
                      <a:xfrm>
                        <a:off x="2987824" y="3507854"/>
                        <a:ext cx="914400" cy="771525"/>
                      </a:xfrm>
                      <a:prstGeom prst="rect">
                        <a:avLst/>
                      </a:prstGeom>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2079795098"/>
              </p:ext>
            </p:extLst>
          </p:nvPr>
        </p:nvGraphicFramePr>
        <p:xfrm>
          <a:off x="5148064" y="1851670"/>
          <a:ext cx="914400" cy="771525"/>
        </p:xfrm>
        <a:graphic>
          <a:graphicData uri="http://schemas.openxmlformats.org/presentationml/2006/ole">
            <mc:AlternateContent xmlns:mc="http://schemas.openxmlformats.org/markup-compatibility/2006">
              <mc:Choice xmlns:v="urn:schemas-microsoft-com:vml" Requires="v">
                <p:oleObj spid="_x0000_s47385" name="Worksheet" showAsIcon="1" r:id="rId15" imgW="914400" imgH="771480" progId="Excel.Sheet.12">
                  <p:embed/>
                </p:oleObj>
              </mc:Choice>
              <mc:Fallback>
                <p:oleObj name="Worksheet" showAsIcon="1" r:id="rId15" imgW="914400" imgH="771480" progId="Excel.Sheet.12">
                  <p:embed/>
                  <p:pic>
                    <p:nvPicPr>
                      <p:cNvPr id="0" name=""/>
                      <p:cNvPicPr/>
                      <p:nvPr/>
                    </p:nvPicPr>
                    <p:blipFill>
                      <a:blip r:embed="rId16"/>
                      <a:stretch>
                        <a:fillRect/>
                      </a:stretch>
                    </p:blipFill>
                    <p:spPr>
                      <a:xfrm>
                        <a:off x="5148064" y="1851670"/>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2300739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AF489CC-3B7A-4DA5-A8C0-4984788D0EC5}" type="slidenum">
              <a:rPr lang="nl-NL" smtClean="0">
                <a:solidFill>
                  <a:prstClr val="black"/>
                </a:solidFill>
              </a:rPr>
              <a:pPr/>
              <a:t>6</a:t>
            </a:fld>
            <a:endParaRPr lang="nl-NL" dirty="0">
              <a:solidFill>
                <a:prstClr val="black"/>
              </a:solidFill>
            </a:endParaRPr>
          </a:p>
        </p:txBody>
      </p:sp>
      <p:sp>
        <p:nvSpPr>
          <p:cNvPr id="3" name="Title 2"/>
          <p:cNvSpPr>
            <a:spLocks noGrp="1"/>
          </p:cNvSpPr>
          <p:nvPr>
            <p:ph type="title"/>
          </p:nvPr>
        </p:nvSpPr>
        <p:spPr/>
        <p:txBody>
          <a:bodyPr/>
          <a:lstStyle/>
          <a:p>
            <a:r>
              <a:rPr lang="en-US" sz="2000" dirty="0">
                <a:ea typeface="Arial Unicode MS" pitchFamily="34" charset="-128"/>
                <a:cs typeface="Arial Unicode MS" pitchFamily="34" charset="-128"/>
              </a:rPr>
              <a:t>… that instantiates and automates </a:t>
            </a:r>
            <a:br>
              <a:rPr lang="en-US" sz="2000" dirty="0">
                <a:ea typeface="Arial Unicode MS" pitchFamily="34" charset="-128"/>
                <a:cs typeface="Arial Unicode MS" pitchFamily="34" charset="-128"/>
              </a:rPr>
            </a:br>
            <a:r>
              <a:rPr lang="en-US" sz="2000" dirty="0">
                <a:ea typeface="Arial Unicode MS" pitchFamily="34" charset="-128"/>
                <a:cs typeface="Arial Unicode MS" pitchFamily="34" charset="-128"/>
              </a:rPr>
              <a:t>Atos </a:t>
            </a:r>
            <a:r>
              <a:rPr lang="en-IN" sz="2000" dirty="0"/>
              <a:t>B&amp;PS</a:t>
            </a:r>
            <a:r>
              <a:rPr lang="en-US" sz="2000" dirty="0">
                <a:ea typeface="Arial Unicode MS" pitchFamily="34" charset="-128"/>
                <a:cs typeface="Arial Unicode MS" pitchFamily="34" charset="-128"/>
              </a:rPr>
              <a:t> KI Operational end2end Processes Repository</a:t>
            </a:r>
            <a:endParaRPr lang="en-IN" sz="2000" dirty="0"/>
          </a:p>
        </p:txBody>
      </p:sp>
      <p:sp>
        <p:nvSpPr>
          <p:cNvPr id="5" name="TextBox 4"/>
          <p:cNvSpPr txBox="1"/>
          <p:nvPr/>
        </p:nvSpPr>
        <p:spPr>
          <a:xfrm>
            <a:off x="572436" y="4299942"/>
            <a:ext cx="4645824" cy="253916"/>
          </a:xfrm>
          <a:prstGeom prst="rect">
            <a:avLst/>
          </a:prstGeom>
          <a:noFill/>
        </p:spPr>
        <p:txBody>
          <a:bodyPr wrap="none" rtlCol="0">
            <a:spAutoFit/>
          </a:bodyPr>
          <a:lstStyle/>
          <a:p>
            <a:r>
              <a:rPr lang="en-IN" sz="1050" dirty="0">
                <a:latin typeface="Verdana" panose="020B0604030504040204" pitchFamily="34" charset="0"/>
                <a:ea typeface="Verdana" panose="020B0604030504040204" pitchFamily="34" charset="0"/>
                <a:cs typeface="Verdana" panose="020B0604030504040204" pitchFamily="34" charset="0"/>
              </a:rPr>
              <a:t>KI link: </a:t>
            </a:r>
            <a:r>
              <a:rPr lang="en-IN" sz="1050" dirty="0">
                <a:latin typeface="Verdana" panose="020B0604030504040204" pitchFamily="34" charset="0"/>
                <a:ea typeface="Verdana" panose="020B0604030504040204" pitchFamily="34" charset="0"/>
                <a:cs typeface="Verdana" panose="020B0604030504040204" pitchFamily="34" charset="0"/>
                <a:hlinkClick r:id="rId2"/>
              </a:rPr>
              <a:t>https://sp2013.myatos.net/si/gdp/Pages/HomePage.aspx</a:t>
            </a:r>
            <a:endParaRPr lang="en-US" sz="1050" dirty="0">
              <a:latin typeface="Verdana" panose="020B0604030504040204" pitchFamily="34" charset="0"/>
              <a:ea typeface="Verdana" panose="020B0604030504040204" pitchFamily="34" charset="0"/>
              <a:cs typeface="Verdana" panose="020B0604030504040204" pitchFamily="34" charset="0"/>
            </a:endParaRPr>
          </a:p>
        </p:txBody>
      </p:sp>
      <p:pic>
        <p:nvPicPr>
          <p:cNvPr id="49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988" y="890588"/>
            <a:ext cx="8582025" cy="336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2331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AF489CC-3B7A-4DA5-A8C0-4984788D0EC5}" type="slidenum">
              <a:rPr lang="nl-NL" smtClean="0">
                <a:solidFill>
                  <a:prstClr val="black"/>
                </a:solidFill>
              </a:rPr>
              <a:pPr/>
              <a:t>7</a:t>
            </a:fld>
            <a:endParaRPr lang="nl-NL" dirty="0">
              <a:solidFill>
                <a:prstClr val="black"/>
              </a:solidFill>
            </a:endParaRPr>
          </a:p>
        </p:txBody>
      </p:sp>
      <p:sp>
        <p:nvSpPr>
          <p:cNvPr id="3" name="Title 2"/>
          <p:cNvSpPr>
            <a:spLocks noGrp="1"/>
          </p:cNvSpPr>
          <p:nvPr>
            <p:ph type="title"/>
          </p:nvPr>
        </p:nvSpPr>
        <p:spPr/>
        <p:txBody>
          <a:bodyPr/>
          <a:lstStyle/>
          <a:p>
            <a:r>
              <a:rPr lang="en-US" dirty="0"/>
              <a:t>Our </a:t>
            </a:r>
            <a:r>
              <a:rPr lang="en-IN" dirty="0"/>
              <a:t>B&amp;PS</a:t>
            </a:r>
            <a:r>
              <a:rPr lang="en-US" dirty="0"/>
              <a:t> KI internal usage is extended allover Atos B&amp;PS GBU’s and GDC’s</a:t>
            </a:r>
            <a:endParaRPr lang="en-IN" dirty="0"/>
          </a:p>
        </p:txBody>
      </p:sp>
      <p:sp>
        <p:nvSpPr>
          <p:cNvPr id="7" name="Rounded Rectangle 6"/>
          <p:cNvSpPr/>
          <p:nvPr/>
        </p:nvSpPr>
        <p:spPr>
          <a:xfrm>
            <a:off x="467544" y="922195"/>
            <a:ext cx="4392488" cy="288000"/>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Verdana"/>
                <a:cs typeface="Verdana"/>
              </a:rPr>
              <a:t>17000+ users for KI core solutions</a:t>
            </a:r>
          </a:p>
        </p:txBody>
      </p:sp>
      <p:sp>
        <p:nvSpPr>
          <p:cNvPr id="8" name="Rounded Rectangle 7"/>
          <p:cNvSpPr/>
          <p:nvPr/>
        </p:nvSpPr>
        <p:spPr>
          <a:xfrm>
            <a:off x="467544" y="3939902"/>
            <a:ext cx="2902396" cy="288000"/>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Verdana"/>
                <a:cs typeface="Verdana"/>
              </a:rPr>
              <a:t>2200+ users for HPALM</a:t>
            </a:r>
          </a:p>
        </p:txBody>
      </p:sp>
      <p:sp>
        <p:nvSpPr>
          <p:cNvPr id="9" name="Rounded Rectangle 8"/>
          <p:cNvSpPr/>
          <p:nvPr/>
        </p:nvSpPr>
        <p:spPr>
          <a:xfrm>
            <a:off x="6084168" y="3943458"/>
            <a:ext cx="2808312" cy="288000"/>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Verdana"/>
                <a:cs typeface="Verdana"/>
              </a:rPr>
              <a:t>3900+ users for Rational</a:t>
            </a:r>
          </a:p>
        </p:txBody>
      </p:sp>
      <p:sp>
        <p:nvSpPr>
          <p:cNvPr id="11" name="Rounded Rectangle 10"/>
          <p:cNvSpPr/>
          <p:nvPr/>
        </p:nvSpPr>
        <p:spPr>
          <a:xfrm>
            <a:off x="5508104" y="922194"/>
            <a:ext cx="3384376" cy="281331"/>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Verdana"/>
                <a:cs typeface="Verdana"/>
              </a:rPr>
              <a:t>7000+ Users for Core Solutions</a:t>
            </a:r>
          </a:p>
        </p:txBody>
      </p:sp>
      <p:pic>
        <p:nvPicPr>
          <p:cNvPr id="49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738" y="1210195"/>
            <a:ext cx="8328734" cy="27297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ounded Rectangle 11"/>
          <p:cNvSpPr/>
          <p:nvPr/>
        </p:nvSpPr>
        <p:spPr>
          <a:xfrm>
            <a:off x="1903086" y="4303066"/>
            <a:ext cx="2530464" cy="288000"/>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Verdana"/>
                <a:cs typeface="Verdana"/>
              </a:rPr>
              <a:t>5400+ CAST users</a:t>
            </a:r>
          </a:p>
        </p:txBody>
      </p:sp>
      <p:sp>
        <p:nvSpPr>
          <p:cNvPr id="13" name="Rounded Rectangle 12"/>
          <p:cNvSpPr/>
          <p:nvPr/>
        </p:nvSpPr>
        <p:spPr>
          <a:xfrm>
            <a:off x="4818936" y="4299588"/>
            <a:ext cx="2530464" cy="288000"/>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Verdana"/>
                <a:cs typeface="Verdana"/>
              </a:rPr>
              <a:t>900+ SDM12 users</a:t>
            </a:r>
          </a:p>
        </p:txBody>
      </p:sp>
    </p:spTree>
    <p:extLst>
      <p:ext uri="{BB962C8B-B14F-4D97-AF65-F5344CB8AC3E}">
        <p14:creationId xmlns:p14="http://schemas.microsoft.com/office/powerpoint/2010/main" val="1880864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AF489CC-3B7A-4DA5-A8C0-4984788D0EC5}" type="slidenum">
              <a:rPr lang="nl-NL" smtClean="0">
                <a:solidFill>
                  <a:prstClr val="black"/>
                </a:solidFill>
              </a:rPr>
              <a:pPr/>
              <a:t>8</a:t>
            </a:fld>
            <a:endParaRPr lang="nl-NL" dirty="0">
              <a:solidFill>
                <a:prstClr val="black"/>
              </a:solidFill>
            </a:endParaRPr>
          </a:p>
        </p:txBody>
      </p:sp>
      <p:sp>
        <p:nvSpPr>
          <p:cNvPr id="3" name="Title 2"/>
          <p:cNvSpPr>
            <a:spLocks noGrp="1"/>
          </p:cNvSpPr>
          <p:nvPr>
            <p:ph type="title"/>
          </p:nvPr>
        </p:nvSpPr>
        <p:spPr/>
        <p:txBody>
          <a:bodyPr/>
          <a:lstStyle/>
          <a:p>
            <a:r>
              <a:rPr lang="en-GB" dirty="0"/>
              <a:t>Atos </a:t>
            </a:r>
            <a:r>
              <a:rPr lang="en-IN" dirty="0"/>
              <a:t>B&amp;PS</a:t>
            </a:r>
            <a:r>
              <a:rPr lang="en-GB" dirty="0"/>
              <a:t> KI Evolution Governance follows a formalized process </a:t>
            </a:r>
            <a:endParaRPr lang="en-IN" dirty="0"/>
          </a:p>
        </p:txBody>
      </p:sp>
      <p:graphicFrame>
        <p:nvGraphicFramePr>
          <p:cNvPr id="12" name="Group 61"/>
          <p:cNvGraphicFramePr>
            <a:graphicFrameLocks noGrp="1"/>
          </p:cNvGraphicFramePr>
          <p:nvPr>
            <p:extLst>
              <p:ext uri="{D42A27DB-BD31-4B8C-83A1-F6EECF244321}">
                <p14:modId xmlns:p14="http://schemas.microsoft.com/office/powerpoint/2010/main" val="2860566639"/>
              </p:ext>
            </p:extLst>
          </p:nvPr>
        </p:nvGraphicFramePr>
        <p:xfrm>
          <a:off x="5510684" y="1428006"/>
          <a:ext cx="3456384" cy="3352800"/>
        </p:xfrm>
        <a:graphic>
          <a:graphicData uri="http://schemas.openxmlformats.org/drawingml/2006/table">
            <a:tbl>
              <a:tblPr/>
              <a:tblGrid>
                <a:gridCol w="756595">
                  <a:extLst>
                    <a:ext uri="{9D8B030D-6E8A-4147-A177-3AD203B41FA5}">
                      <a16:colId xmlns:a16="http://schemas.microsoft.com/office/drawing/2014/main" val="20000"/>
                    </a:ext>
                  </a:extLst>
                </a:gridCol>
                <a:gridCol w="1121283">
                  <a:extLst>
                    <a:ext uri="{9D8B030D-6E8A-4147-A177-3AD203B41FA5}">
                      <a16:colId xmlns:a16="http://schemas.microsoft.com/office/drawing/2014/main" val="20001"/>
                    </a:ext>
                  </a:extLst>
                </a:gridCol>
                <a:gridCol w="762038">
                  <a:extLst>
                    <a:ext uri="{9D8B030D-6E8A-4147-A177-3AD203B41FA5}">
                      <a16:colId xmlns:a16="http://schemas.microsoft.com/office/drawing/2014/main" val="20002"/>
                    </a:ext>
                  </a:extLst>
                </a:gridCol>
                <a:gridCol w="816468">
                  <a:extLst>
                    <a:ext uri="{9D8B030D-6E8A-4147-A177-3AD203B41FA5}">
                      <a16:colId xmlns:a16="http://schemas.microsoft.com/office/drawing/2014/main" val="20003"/>
                    </a:ext>
                  </a:extLst>
                </a:gridCol>
              </a:tblGrid>
              <a:tr h="27083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1" i="0" u="none" strike="noStrike" kern="1200"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Release</a:t>
                      </a:r>
                    </a:p>
                  </a:txBody>
                  <a:tcPr marL="54000" marR="54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1" i="0" u="none" strike="noStrike" kern="1200"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CR List</a:t>
                      </a:r>
                    </a:p>
                  </a:txBody>
                  <a:tcPr marL="54000" marR="54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1" i="0" u="none" strike="noStrike" kern="1200"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Defect List</a:t>
                      </a:r>
                    </a:p>
                  </a:txBody>
                  <a:tcPr marL="54000" marR="54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1" i="0" u="none" strike="noStrike" kern="1200"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Deployment Production</a:t>
                      </a:r>
                    </a:p>
                  </a:txBody>
                  <a:tcPr marL="54000" marR="54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0"/>
                  </a:ext>
                </a:extLst>
              </a:tr>
              <a:tr h="27083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err="1">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AtosINT</a:t>
                      </a:r>
                      <a:r>
                        <a:rPr kumimoji="0" lang="en-US" sz="800" b="1"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 V9.08</a:t>
                      </a:r>
                      <a:endParaRPr kumimoji="0" lang="en-US" sz="14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4000" marR="54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1"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CR-0005 (SSCT2)</a:t>
                      </a:r>
                      <a:endParaRPr kumimoji="0" lang="en-US" sz="7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4000" marR="54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1"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DEF-000200</a:t>
                      </a:r>
                    </a:p>
                  </a:txBody>
                  <a:tcPr marL="54000" marR="54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30-Sept-2010</a:t>
                      </a:r>
                    </a:p>
                  </a:txBody>
                  <a:tcPr marL="54000" marR="54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587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err="1">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AtosINT</a:t>
                      </a:r>
                      <a:r>
                        <a:rPr kumimoji="0" lang="en-US" sz="800" b="1"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 V9.09</a:t>
                      </a:r>
                    </a:p>
                  </a:txBody>
                  <a:tcPr marL="54000" marR="54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fr-FR" sz="7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4000" marR="54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1"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DEF-000209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1"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DEF-000210</a:t>
                      </a:r>
                    </a:p>
                  </a:txBody>
                  <a:tcPr marL="54000" marR="54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24-Sept-2010</a:t>
                      </a:r>
                    </a:p>
                  </a:txBody>
                  <a:tcPr marL="54000" marR="54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587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err="1">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AtosINT</a:t>
                      </a:r>
                      <a:r>
                        <a:rPr kumimoji="0" lang="en-US" sz="800" b="1"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 V9.10</a:t>
                      </a:r>
                    </a:p>
                  </a:txBody>
                  <a:tcPr marL="54000" marR="54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1"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 CR-000253(SCCT1)</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700" b="1"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4000" marR="54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fr-FR" sz="700" b="1"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4000" marR="54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21-Oct-2010</a:t>
                      </a:r>
                    </a:p>
                  </a:txBody>
                  <a:tcPr marL="54000" marR="54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587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err="1">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AtosINT</a:t>
                      </a:r>
                      <a:r>
                        <a:rPr kumimoji="0" lang="en-US" sz="800" b="1"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 V09.11</a:t>
                      </a:r>
                    </a:p>
                  </a:txBody>
                  <a:tcPr marL="54000" marR="54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1"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CR-0005 (SCCT2)</a:t>
                      </a:r>
                      <a:br>
                        <a:rPr kumimoji="0" lang="en-US" sz="700" b="1"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br>
                      <a:r>
                        <a:rPr kumimoji="0" lang="en-US" sz="700" b="1"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/CR0003(SCCT2)</a:t>
                      </a:r>
                      <a:endParaRPr kumimoji="0" lang="en-US" sz="7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4000" marR="54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fr-FR" sz="700" b="1"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4000" marR="54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16-Nov-2010</a:t>
                      </a:r>
                    </a:p>
                  </a:txBody>
                  <a:tcPr marL="54000" marR="54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238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err="1">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AtosINT</a:t>
                      </a:r>
                      <a:r>
                        <a:rPr kumimoji="0" lang="en-US" sz="800" b="1"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 V10.0</a:t>
                      </a:r>
                    </a:p>
                  </a:txBody>
                  <a:tcPr marL="54000" marR="54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1"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CR-000251(SCCT1)</a:t>
                      </a:r>
                      <a:br>
                        <a:rPr kumimoji="0" lang="en-US" sz="700" b="1"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br>
                      <a:r>
                        <a:rPr kumimoji="0" lang="en-US" sz="700" b="1"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/CR0003(SCCT2)</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1"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CR-000255(SCCt1)</a:t>
                      </a:r>
                    </a:p>
                  </a:txBody>
                  <a:tcPr marL="54000" marR="54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fr-FR" sz="700" b="1"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4000" marR="54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22-Dec-2010</a:t>
                      </a:r>
                    </a:p>
                  </a:txBody>
                  <a:tcPr marL="54000" marR="54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1855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err="1">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AtosALMA</a:t>
                      </a:r>
                      <a:r>
                        <a:rPr kumimoji="0" lang="en-US" sz="800" b="1"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 V35.08</a:t>
                      </a:r>
                    </a:p>
                  </a:txBody>
                  <a:tcPr marL="54000" marR="54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1"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CR-000243(SSCT1)</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1"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CR-000247 (SCCT1)</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1"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CR-000248 (SCCT1)</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1"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CR-000247(SSCT1)</a:t>
                      </a:r>
                      <a:endParaRPr kumimoji="0" lang="en-US" sz="7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4000" marR="54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fr-FR" sz="700" b="1"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4000" marR="54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08-Nov-2010</a:t>
                      </a:r>
                    </a:p>
                  </a:txBody>
                  <a:tcPr marL="54000" marR="54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238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err="1">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AtosALMA</a:t>
                      </a:r>
                      <a:r>
                        <a:rPr kumimoji="0" lang="en-US" sz="800" b="1"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 V35.09</a:t>
                      </a:r>
                    </a:p>
                  </a:txBody>
                  <a:tcPr marL="54000" marR="54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fr-FR" sz="7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4000" marR="54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1"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DEF-000212</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1"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DEF-000180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1"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DEF-000127</a:t>
                      </a:r>
                    </a:p>
                  </a:txBody>
                  <a:tcPr marL="54000" marR="54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09-Dec-2010</a:t>
                      </a:r>
                    </a:p>
                  </a:txBody>
                  <a:tcPr marL="54000" marR="54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7083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err="1">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AtosALMA</a:t>
                      </a:r>
                      <a:r>
                        <a:rPr kumimoji="0" lang="en-US" sz="800" b="1"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 V36.0</a:t>
                      </a:r>
                    </a:p>
                  </a:txBody>
                  <a:tcPr marL="54000" marR="54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fr-FR" sz="7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4000" marR="54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1"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DEF-000211</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1"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DEF-000213</a:t>
                      </a:r>
                    </a:p>
                  </a:txBody>
                  <a:tcPr marL="54000" marR="54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09-Dec-2010</a:t>
                      </a:r>
                    </a:p>
                  </a:txBody>
                  <a:tcPr marL="54000" marR="54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13" name="ZoneTexte 76"/>
          <p:cNvSpPr txBox="1"/>
          <p:nvPr/>
        </p:nvSpPr>
        <p:spPr>
          <a:xfrm>
            <a:off x="6502772" y="2724823"/>
            <a:ext cx="2464296" cy="830997"/>
          </a:xfrm>
          <a:prstGeom prst="rect">
            <a:avLst/>
          </a:prstGeom>
          <a:solidFill>
            <a:srgbClr val="FFFF00"/>
          </a:solidFill>
          <a:ln>
            <a:noFill/>
          </a:ln>
          <a:effectLst>
            <a:outerShdw blurRad="50800" dist="38100" dir="2700000" algn="tl" rotWithShape="0">
              <a:prstClr val="black">
                <a:alpha val="40000"/>
              </a:prstClr>
            </a:outerShdw>
            <a:softEdge rad="63500"/>
          </a:effectLst>
        </p:spPr>
        <p:txBody>
          <a:bodyPr wrap="square" rtlCol="0">
            <a:spAutoFit/>
          </a:bodyPr>
          <a:lstStyle/>
          <a:p>
            <a:pPr algn="ctr"/>
            <a:r>
              <a:rPr lang="en-US" sz="1200" b="1" dirty="0">
                <a:latin typeface="Verdana" panose="020B0604030504040204" pitchFamily="34" charset="0"/>
                <a:ea typeface="Verdana" panose="020B0604030504040204" pitchFamily="34" charset="0"/>
                <a:cs typeface="Verdana" panose="020B0604030504040204" pitchFamily="34" charset="0"/>
              </a:rPr>
              <a:t>Full traceability from requirements to releases delivered and defects detected</a:t>
            </a:r>
          </a:p>
        </p:txBody>
      </p:sp>
      <p:sp>
        <p:nvSpPr>
          <p:cNvPr id="14" name="Triangle isocèle 5"/>
          <p:cNvSpPr/>
          <p:nvPr/>
        </p:nvSpPr>
        <p:spPr bwMode="auto">
          <a:xfrm rot="16200000" flipV="1">
            <a:off x="3946243" y="2837467"/>
            <a:ext cx="2859782" cy="168108"/>
          </a:xfrm>
          <a:prstGeom prst="triangle">
            <a:avLst/>
          </a:prstGeom>
          <a:solidFill>
            <a:srgbClr val="92D050"/>
          </a:solidFill>
          <a:ln w="1270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
                <a:schemeClr val="bg2"/>
              </a:buClr>
              <a:buSzTx/>
              <a:buFont typeface="Arial" charset="0"/>
              <a:buNone/>
              <a:tabLst/>
            </a:pPr>
            <a:endParaRPr kumimoji="0" lang="fr-FR" sz="1800" b="0" i="0" u="none" strike="noStrike" cap="none" normalizeH="0" baseline="0">
              <a:ln>
                <a:noFill/>
              </a:ln>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p:txBody>
      </p:sp>
      <p:sp>
        <p:nvSpPr>
          <p:cNvPr id="74" name="Rectangle 73"/>
          <p:cNvSpPr/>
          <p:nvPr/>
        </p:nvSpPr>
        <p:spPr>
          <a:xfrm>
            <a:off x="-8452" y="843558"/>
            <a:ext cx="5516555" cy="369332"/>
          </a:xfrm>
          <a:prstGeom prst="rect">
            <a:avLst/>
          </a:prstGeom>
        </p:spPr>
        <p:txBody>
          <a:bodyPr wrap="square">
            <a:spAutoFit/>
          </a:bodyPr>
          <a:lstStyle/>
          <a:p>
            <a:r>
              <a:rPr lang="en-GB" sz="1200" b="1" dirty="0">
                <a:latin typeface="Verdana" panose="020B0604030504040204" pitchFamily="34" charset="0"/>
                <a:ea typeface="Verdana" panose="020B0604030504040204" pitchFamily="34" charset="0"/>
                <a:cs typeface="Verdana" panose="020B0604030504040204" pitchFamily="34" charset="0"/>
              </a:rPr>
              <a:t>… taking in account arbitration between the different GBU </a:t>
            </a:r>
            <a:r>
              <a:rPr lang="en-GB" b="1" dirty="0">
                <a:latin typeface="Verdana" panose="020B0604030504040204" pitchFamily="34" charset="0"/>
                <a:ea typeface="Verdana" panose="020B0604030504040204" pitchFamily="34" charset="0"/>
                <a:cs typeface="Verdana" panose="020B0604030504040204" pitchFamily="34" charset="0"/>
              </a:rPr>
              <a:t>…</a:t>
            </a:r>
            <a:endParaRPr lang="fr-FR" b="1" dirty="0">
              <a:latin typeface="Verdana" panose="020B0604030504040204" pitchFamily="34" charset="0"/>
              <a:ea typeface="Verdana" panose="020B0604030504040204" pitchFamily="34" charset="0"/>
              <a:cs typeface="Verdana" panose="020B0604030504040204" pitchFamily="34" charset="0"/>
            </a:endParaRPr>
          </a:p>
        </p:txBody>
      </p:sp>
      <p:sp>
        <p:nvSpPr>
          <p:cNvPr id="77" name="Rectangle 76"/>
          <p:cNvSpPr/>
          <p:nvPr/>
        </p:nvSpPr>
        <p:spPr>
          <a:xfrm>
            <a:off x="5520266" y="997446"/>
            <a:ext cx="3623734"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fontAlgn="base">
              <a:spcBef>
                <a:spcPct val="0"/>
              </a:spcBef>
              <a:spcAft>
                <a:spcPct val="0"/>
              </a:spcAft>
            </a:pPr>
            <a:r>
              <a:rPr lang="en-US" sz="1100" b="1" kern="0" dirty="0">
                <a:solidFill>
                  <a:srgbClr val="000000"/>
                </a:solidFill>
                <a:latin typeface="Verdana" panose="020B0604030504040204" pitchFamily="34" charset="0"/>
                <a:ea typeface="Verdana" panose="020B0604030504040204" pitchFamily="34" charset="0"/>
                <a:cs typeface="Verdana" panose="020B0604030504040204" pitchFamily="34" charset="0"/>
              </a:rPr>
              <a:t>… resulting in published KI evolution releases plans</a:t>
            </a:r>
            <a:endParaRPr lang="fr-FR" sz="1100" b="1" kern="0" dirty="0">
              <a:solidFill>
                <a:srgbClr val="000000"/>
              </a:solidFill>
              <a:latin typeface="Verdana" panose="020B0604030504040204" pitchFamily="34" charset="0"/>
              <a:ea typeface="Verdana" panose="020B0604030504040204" pitchFamily="34" charset="0"/>
              <a:cs typeface="Verdana" panose="020B0604030504040204" pitchFamily="34" charset="0"/>
            </a:endParaRPr>
          </a:p>
        </p:txBody>
      </p:sp>
      <p:pic>
        <p:nvPicPr>
          <p:cNvPr id="481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56" y="2985864"/>
            <a:ext cx="4940492" cy="196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72" y="1150125"/>
            <a:ext cx="4836068" cy="18536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01039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1+#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1+#ppt_w/2"/>
                                          </p:val>
                                        </p:tav>
                                        <p:tav tm="100000">
                                          <p:val>
                                            <p:strVal val="#ppt_x"/>
                                          </p:val>
                                        </p:tav>
                                      </p:tavLst>
                                    </p:anim>
                                    <p:anim calcmode="lin" valueType="num">
                                      <p:cBhvr additive="base">
                                        <p:cTn id="18" dur="500" fill="hold"/>
                                        <p:tgtEl>
                                          <p:spTgt spid="14"/>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77"/>
                                        </p:tgtEl>
                                        <p:attrNameLst>
                                          <p:attrName>style.visibility</p:attrName>
                                        </p:attrNameLst>
                                      </p:cBhvr>
                                      <p:to>
                                        <p:strVal val="visible"/>
                                      </p:to>
                                    </p:set>
                                    <p:anim calcmode="lin" valueType="num">
                                      <p:cBhvr additive="base">
                                        <p:cTn id="21" dur="500" fill="hold"/>
                                        <p:tgtEl>
                                          <p:spTgt spid="77"/>
                                        </p:tgtEl>
                                        <p:attrNameLst>
                                          <p:attrName>ppt_x</p:attrName>
                                        </p:attrNameLst>
                                      </p:cBhvr>
                                      <p:tavLst>
                                        <p:tav tm="0">
                                          <p:val>
                                            <p:strVal val="1+#ppt_w/2"/>
                                          </p:val>
                                        </p:tav>
                                        <p:tav tm="100000">
                                          <p:val>
                                            <p:strVal val="#ppt_x"/>
                                          </p:val>
                                        </p:tav>
                                      </p:tavLst>
                                    </p:anim>
                                    <p:anim calcmode="lin" valueType="num">
                                      <p:cBhvr additive="base">
                                        <p:cTn id="22" dur="500" fill="hold"/>
                                        <p:tgtEl>
                                          <p:spTgt spid="7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77"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AF489CC-3B7A-4DA5-A8C0-4984788D0EC5}" type="slidenum">
              <a:rPr lang="nl-NL" smtClean="0">
                <a:solidFill>
                  <a:prstClr val="black"/>
                </a:solidFill>
              </a:rPr>
              <a:pPr/>
              <a:t>9</a:t>
            </a:fld>
            <a:endParaRPr lang="nl-NL" dirty="0">
              <a:solidFill>
                <a:prstClr val="black"/>
              </a:solidFill>
            </a:endParaRPr>
          </a:p>
        </p:txBody>
      </p:sp>
      <p:sp>
        <p:nvSpPr>
          <p:cNvPr id="3" name="Title 2"/>
          <p:cNvSpPr>
            <a:spLocks noGrp="1"/>
          </p:cNvSpPr>
          <p:nvPr>
            <p:ph type="title"/>
          </p:nvPr>
        </p:nvSpPr>
        <p:spPr/>
        <p:txBody>
          <a:bodyPr/>
          <a:lstStyle/>
          <a:p>
            <a:r>
              <a:rPr lang="en-US" sz="2000" dirty="0"/>
              <a:t>Industrialized internal application hosting guaranties KI solutions availability SLA (&gt;99,7% on 22/24 7/7)</a:t>
            </a:r>
            <a:endParaRPr lang="en-IN" sz="2000" dirty="0"/>
          </a:p>
        </p:txBody>
      </p:sp>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2263"/>
          <a:stretch/>
        </p:blipFill>
        <p:spPr bwMode="auto">
          <a:xfrm>
            <a:off x="899592" y="1001345"/>
            <a:ext cx="7056784" cy="3628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07507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C2ViAVyRbESNkHlRdfTt8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ULN0e.ObF0KqNzUAkKnXJ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bMooHsggk2BeG9LqfQDwg"/>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VmemQq3rs0CmQCuNLHaI_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P5E0h0MBd0aB.ncCssS08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h5g5PmdNrkugwu5OXV_Rm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ul6aFkHJ9UmAnNaTTJUZx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XeTfVHb5JUqviZAvd22EE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C1CNt4Uc7UqlRTtDc644X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Oj8jfZ2nh06RTXTN3HP6Jg"/>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QQAESq3Bz0GCDFJUCLjB0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7JnFxR1T.EWp_w.4sABqf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V5OwyekmhEyKF76fHR6n0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zeV9n4.Zt0CrTQcmC_ca1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XeTfVHb5JUqviZAvd22EE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tos v4.0">
  <a:themeElements>
    <a:clrScheme name="Atos Theme">
      <a:dk1>
        <a:sysClr val="windowText" lastClr="000000"/>
      </a:dk1>
      <a:lt1>
        <a:sysClr val="window" lastClr="FFFFFF"/>
      </a:lt1>
      <a:dk2>
        <a:srgbClr val="0066A1"/>
      </a:dk2>
      <a:lt2>
        <a:srgbClr val="829DC7"/>
      </a:lt2>
      <a:accent1>
        <a:srgbClr val="0066A1"/>
      </a:accent1>
      <a:accent2>
        <a:srgbClr val="829DC7"/>
      </a:accent2>
      <a:accent3>
        <a:srgbClr val="000000"/>
      </a:accent3>
      <a:accent4>
        <a:srgbClr val="808080"/>
      </a:accent4>
      <a:accent5>
        <a:srgbClr val="FFFFFF"/>
      </a:accent5>
      <a:accent6>
        <a:srgbClr val="BFBFBF"/>
      </a:accent6>
      <a:hlink>
        <a:srgbClr val="0066A1"/>
      </a:hlink>
      <a:folHlink>
        <a:srgbClr val="829DC7"/>
      </a:folHlink>
    </a:clrScheme>
    <a:fontScheme name="Atos Font PP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Atos v4.0">
  <a:themeElements>
    <a:clrScheme name="Atos Theme">
      <a:dk1>
        <a:sysClr val="windowText" lastClr="000000"/>
      </a:dk1>
      <a:lt1>
        <a:sysClr val="window" lastClr="FFFFFF"/>
      </a:lt1>
      <a:dk2>
        <a:srgbClr val="0066A1"/>
      </a:dk2>
      <a:lt2>
        <a:srgbClr val="829DC7"/>
      </a:lt2>
      <a:accent1>
        <a:srgbClr val="0066A1"/>
      </a:accent1>
      <a:accent2>
        <a:srgbClr val="829DC7"/>
      </a:accent2>
      <a:accent3>
        <a:srgbClr val="000000"/>
      </a:accent3>
      <a:accent4>
        <a:srgbClr val="808080"/>
      </a:accent4>
      <a:accent5>
        <a:srgbClr val="FFFFFF"/>
      </a:accent5>
      <a:accent6>
        <a:srgbClr val="BFBFBF"/>
      </a:accent6>
      <a:hlink>
        <a:srgbClr val="0066A1"/>
      </a:hlink>
      <a:folHlink>
        <a:srgbClr val="829DC7"/>
      </a:folHlink>
    </a:clrScheme>
    <a:fontScheme name="Atos Font PP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Atos v4.0">
  <a:themeElements>
    <a:clrScheme name="Atos Theme">
      <a:dk1>
        <a:sysClr val="windowText" lastClr="000000"/>
      </a:dk1>
      <a:lt1>
        <a:sysClr val="window" lastClr="FFFFFF"/>
      </a:lt1>
      <a:dk2>
        <a:srgbClr val="0066A1"/>
      </a:dk2>
      <a:lt2>
        <a:srgbClr val="829DC7"/>
      </a:lt2>
      <a:accent1>
        <a:srgbClr val="0066A1"/>
      </a:accent1>
      <a:accent2>
        <a:srgbClr val="829DC7"/>
      </a:accent2>
      <a:accent3>
        <a:srgbClr val="000000"/>
      </a:accent3>
      <a:accent4>
        <a:srgbClr val="808080"/>
      </a:accent4>
      <a:accent5>
        <a:srgbClr val="FFFFFF"/>
      </a:accent5>
      <a:accent6>
        <a:srgbClr val="BFBFBF"/>
      </a:accent6>
      <a:hlink>
        <a:srgbClr val="0066A1"/>
      </a:hlink>
      <a:folHlink>
        <a:srgbClr val="829DC7"/>
      </a:folHlink>
    </a:clrScheme>
    <a:fontScheme name="Atos Font PP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Atos v4.0">
  <a:themeElements>
    <a:clrScheme name="Atos Theme">
      <a:dk1>
        <a:sysClr val="windowText" lastClr="000000"/>
      </a:dk1>
      <a:lt1>
        <a:sysClr val="window" lastClr="FFFFFF"/>
      </a:lt1>
      <a:dk2>
        <a:srgbClr val="0066A1"/>
      </a:dk2>
      <a:lt2>
        <a:srgbClr val="829DC7"/>
      </a:lt2>
      <a:accent1>
        <a:srgbClr val="0066A1"/>
      </a:accent1>
      <a:accent2>
        <a:srgbClr val="829DC7"/>
      </a:accent2>
      <a:accent3>
        <a:srgbClr val="000000"/>
      </a:accent3>
      <a:accent4>
        <a:srgbClr val="808080"/>
      </a:accent4>
      <a:accent5>
        <a:srgbClr val="FFFFFF"/>
      </a:accent5>
      <a:accent6>
        <a:srgbClr val="BFBFBF"/>
      </a:accent6>
      <a:hlink>
        <a:srgbClr val="0066A1"/>
      </a:hlink>
      <a:folHlink>
        <a:srgbClr val="829DC7"/>
      </a:folHlink>
    </a:clrScheme>
    <a:fontScheme name="Atos Font PP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Atos v4.0">
  <a:themeElements>
    <a:clrScheme name="Atos Theme">
      <a:dk1>
        <a:sysClr val="windowText" lastClr="000000"/>
      </a:dk1>
      <a:lt1>
        <a:sysClr val="window" lastClr="FFFFFF"/>
      </a:lt1>
      <a:dk2>
        <a:srgbClr val="0066A1"/>
      </a:dk2>
      <a:lt2>
        <a:srgbClr val="829DC7"/>
      </a:lt2>
      <a:accent1>
        <a:srgbClr val="0066A1"/>
      </a:accent1>
      <a:accent2>
        <a:srgbClr val="829DC7"/>
      </a:accent2>
      <a:accent3>
        <a:srgbClr val="000000"/>
      </a:accent3>
      <a:accent4>
        <a:srgbClr val="808080"/>
      </a:accent4>
      <a:accent5>
        <a:srgbClr val="FFFFFF"/>
      </a:accent5>
      <a:accent6>
        <a:srgbClr val="BFBFBF"/>
      </a:accent6>
      <a:hlink>
        <a:srgbClr val="0066A1"/>
      </a:hlink>
      <a:folHlink>
        <a:srgbClr val="829DC7"/>
      </a:folHlink>
    </a:clrScheme>
    <a:fontScheme name="Atos Font PP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PPT-Atos_Widescreen">
  <a:themeElements>
    <a:clrScheme name="Atos Theme">
      <a:dk1>
        <a:sysClr val="windowText" lastClr="000000"/>
      </a:dk1>
      <a:lt1>
        <a:sysClr val="window" lastClr="FFFFFF"/>
      </a:lt1>
      <a:dk2>
        <a:srgbClr val="0066A1"/>
      </a:dk2>
      <a:lt2>
        <a:srgbClr val="829DC7"/>
      </a:lt2>
      <a:accent1>
        <a:srgbClr val="0066A1"/>
      </a:accent1>
      <a:accent2>
        <a:srgbClr val="829DC7"/>
      </a:accent2>
      <a:accent3>
        <a:srgbClr val="000000"/>
      </a:accent3>
      <a:accent4>
        <a:srgbClr val="808080"/>
      </a:accent4>
      <a:accent5>
        <a:srgbClr val="FFFFFF"/>
      </a:accent5>
      <a:accent6>
        <a:srgbClr val="BFBFBF"/>
      </a:accent6>
      <a:hlink>
        <a:srgbClr val="0066A1"/>
      </a:hlink>
      <a:folHlink>
        <a:srgbClr val="829DC7"/>
      </a:folHlink>
    </a:clrScheme>
    <a:fontScheme name="Atos Font PP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spPr>
      <a:bodyPr rtlCol="0" anchor="ctr">
        <a:noAutofit/>
      </a:bodyPr>
      <a:lstStyle>
        <a:defPPr algn="ctr">
          <a:spcBef>
            <a:spcPct val="0"/>
          </a:spcBef>
          <a:spcAft>
            <a:spcPct val="0"/>
          </a:spcAft>
          <a:tabLst>
            <a:tab pos="182563" algn="l"/>
          </a:tabLst>
          <a:defRPr sz="800" dirty="0" smtClean="0">
            <a:solidFill>
              <a:prstClr val="black"/>
            </a:solidFill>
            <a:ea typeface="Verdana"/>
            <a:cs typeface="Verdana"/>
            <a:sym typeface="Verdana"/>
          </a:defRPr>
        </a:defPPr>
      </a:lstStyle>
    </a:spDef>
    <a:txDef>
      <a:spPr/>
      <a:bodyPr vert="horz" wrap="square" lIns="0" tIns="0" rIns="0" bIns="0" rtlCol="0">
        <a:spAutoFit/>
      </a:bodyPr>
      <a:lstStyle>
        <a:defPPr marL="15124">
          <a:defRPr sz="800" spc="-6" dirty="0" smtClean="0">
            <a:latin typeface="Verdana"/>
            <a:cs typeface="Verdana"/>
          </a:defRPr>
        </a:defPPr>
      </a:lstStyle>
    </a:txDef>
  </a:objectDefaults>
  <a:extraClrSchemeLst/>
</a:theme>
</file>

<file path=ppt/theme/theme7.xml><?xml version="1.0" encoding="utf-8"?>
<a:theme xmlns:a="http://schemas.openxmlformats.org/drawingml/2006/main" name="1_PPT-Atos_Widescreen">
  <a:themeElements>
    <a:clrScheme name="Atos Theme">
      <a:dk1>
        <a:sysClr val="windowText" lastClr="000000"/>
      </a:dk1>
      <a:lt1>
        <a:sysClr val="window" lastClr="FFFFFF"/>
      </a:lt1>
      <a:dk2>
        <a:srgbClr val="0066A1"/>
      </a:dk2>
      <a:lt2>
        <a:srgbClr val="829DC7"/>
      </a:lt2>
      <a:accent1>
        <a:srgbClr val="0066A1"/>
      </a:accent1>
      <a:accent2>
        <a:srgbClr val="829DC7"/>
      </a:accent2>
      <a:accent3>
        <a:srgbClr val="000000"/>
      </a:accent3>
      <a:accent4>
        <a:srgbClr val="808080"/>
      </a:accent4>
      <a:accent5>
        <a:srgbClr val="FFFFFF"/>
      </a:accent5>
      <a:accent6>
        <a:srgbClr val="BFBFBF"/>
      </a:accent6>
      <a:hlink>
        <a:srgbClr val="0066A1"/>
      </a:hlink>
      <a:folHlink>
        <a:srgbClr val="829DC7"/>
      </a:folHlink>
    </a:clrScheme>
    <a:fontScheme name="Atos Font PP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spPr>
      <a:bodyPr rtlCol="0" anchor="ctr">
        <a:noAutofit/>
      </a:bodyPr>
      <a:lstStyle>
        <a:defPPr algn="ctr">
          <a:spcBef>
            <a:spcPct val="0"/>
          </a:spcBef>
          <a:spcAft>
            <a:spcPct val="0"/>
          </a:spcAft>
          <a:tabLst>
            <a:tab pos="182563" algn="l"/>
          </a:tabLst>
          <a:defRPr sz="800" dirty="0" smtClean="0">
            <a:solidFill>
              <a:prstClr val="black"/>
            </a:solidFill>
            <a:ea typeface="Verdana"/>
            <a:cs typeface="Verdana"/>
            <a:sym typeface="Verdana"/>
          </a:defRPr>
        </a:defPPr>
      </a:lstStyle>
    </a:spDef>
    <a:txDef>
      <a:spPr/>
      <a:bodyPr vert="horz" wrap="square" lIns="0" tIns="0" rIns="0" bIns="0" rtlCol="0">
        <a:spAutoFit/>
      </a:bodyPr>
      <a:lstStyle>
        <a:defPPr marL="15124">
          <a:defRPr sz="800" spc="-6" dirty="0" smtClean="0">
            <a:latin typeface="Verdana"/>
            <a:cs typeface="Verdana"/>
          </a:defRPr>
        </a:defPPr>
      </a:lstStyle>
    </a:txDef>
  </a:objectDefaults>
  <a:extraClrSchemeLst/>
</a:theme>
</file>

<file path=ppt/theme/theme8.xml><?xml version="1.0" encoding="utf-8"?>
<a:theme xmlns:a="http://schemas.openxmlformats.org/drawingml/2006/main" name="5_Atos v4.0">
  <a:themeElements>
    <a:clrScheme name="Atos Theme">
      <a:dk1>
        <a:sysClr val="windowText" lastClr="000000"/>
      </a:dk1>
      <a:lt1>
        <a:sysClr val="window" lastClr="FFFFFF"/>
      </a:lt1>
      <a:dk2>
        <a:srgbClr val="0066A1"/>
      </a:dk2>
      <a:lt2>
        <a:srgbClr val="829DC7"/>
      </a:lt2>
      <a:accent1>
        <a:srgbClr val="0066A1"/>
      </a:accent1>
      <a:accent2>
        <a:srgbClr val="829DC7"/>
      </a:accent2>
      <a:accent3>
        <a:srgbClr val="000000"/>
      </a:accent3>
      <a:accent4>
        <a:srgbClr val="808080"/>
      </a:accent4>
      <a:accent5>
        <a:srgbClr val="FFFFFF"/>
      </a:accent5>
      <a:accent6>
        <a:srgbClr val="BFBFBF"/>
      </a:accent6>
      <a:hlink>
        <a:srgbClr val="0066A1"/>
      </a:hlink>
      <a:folHlink>
        <a:srgbClr val="829DC7"/>
      </a:folHlink>
    </a:clrScheme>
    <a:fontScheme name="Atos Font PP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6_Atos v4.0">
  <a:themeElements>
    <a:clrScheme name="Atos Theme">
      <a:dk1>
        <a:sysClr val="windowText" lastClr="000000"/>
      </a:dk1>
      <a:lt1>
        <a:sysClr val="window" lastClr="FFFFFF"/>
      </a:lt1>
      <a:dk2>
        <a:srgbClr val="0066A1"/>
      </a:dk2>
      <a:lt2>
        <a:srgbClr val="829DC7"/>
      </a:lt2>
      <a:accent1>
        <a:srgbClr val="0066A1"/>
      </a:accent1>
      <a:accent2>
        <a:srgbClr val="829DC7"/>
      </a:accent2>
      <a:accent3>
        <a:srgbClr val="000000"/>
      </a:accent3>
      <a:accent4>
        <a:srgbClr val="808080"/>
      </a:accent4>
      <a:accent5>
        <a:srgbClr val="FFFFFF"/>
      </a:accent5>
      <a:accent6>
        <a:srgbClr val="BFBFBF"/>
      </a:accent6>
      <a:hlink>
        <a:srgbClr val="0066A1"/>
      </a:hlink>
      <a:folHlink>
        <a:srgbClr val="829DC7"/>
      </a:folHlink>
    </a:clrScheme>
    <a:fontScheme name="Atos Font PP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162D81F82CB44647A9E7294866610B97" ma:contentTypeVersion="20" ma:contentTypeDescription="Create a new document." ma:contentTypeScope="" ma:versionID="a80d0171dd8b295f916a8af05301e806">
  <xsd:schema xmlns:xsd="http://www.w3.org/2001/XMLSchema" xmlns:xs="http://www.w3.org/2001/XMLSchema" xmlns:p="http://schemas.microsoft.com/office/2006/metadata/properties" xmlns:ns2="6b44be04-4f4f-4ad5-8583-fc6cfe787cfe" xmlns:ns3="ae40b847-be24-4035-9c37-c82653eb2cea" targetNamespace="http://schemas.microsoft.com/office/2006/metadata/properties" ma:root="true" ma:fieldsID="fd015b607059de65c5ef6d70aa9139ee" ns2:_="" ns3:_="">
    <xsd:import namespace="6b44be04-4f4f-4ad5-8583-fc6cfe787cfe"/>
    <xsd:import namespace="ae40b847-be24-4035-9c37-c82653eb2cea"/>
    <xsd:element name="properties">
      <xsd:complexType>
        <xsd:sequence>
          <xsd:element name="documentManagement">
            <xsd:complexType>
              <xsd:all>
                <xsd:element ref="ns2:_dlc_DocId" minOccurs="0"/>
                <xsd:element ref="ns2:_dlc_DocIdUrl" minOccurs="0"/>
                <xsd:element ref="ns2:_dlc_DocIdPersistId" minOccurs="0"/>
                <xsd:element ref="ns2:LivelinkCreator" minOccurs="0"/>
                <xsd:element ref="ns2:LivelinkDescription" minOccurs="0"/>
                <xsd:element ref="ns2:LivelinkFolderPath" minOccurs="0"/>
                <xsd:element ref="ns2:LivelinkModifier" minOccurs="0"/>
                <xsd:element ref="ns2:LivelinkObjectID" minOccurs="0"/>
                <xsd:element ref="ns2:LivelinkOriginalName" minOccurs="0"/>
                <xsd:element ref="ns2:LivelinkParentID" minOccurs="0"/>
                <xsd:element ref="ns2:LivelinkOwner" minOccurs="0"/>
                <xsd:element ref="ns3:LockedVersions" minOccurs="0"/>
                <xsd:element ref="ns3:AdvancedVersioningLimi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44be04-4f4f-4ad5-8583-fc6cfe787cfe"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LivelinkCreator" ma:index="11" nillable="true" ma:displayName="LivelinkCreator" ma:internalName="LivelinkCreator" ma:readOnly="false">
      <xsd:simpleType>
        <xsd:restriction base="dms:Text">
          <xsd:maxLength value="255"/>
        </xsd:restriction>
      </xsd:simpleType>
    </xsd:element>
    <xsd:element name="LivelinkDescription" ma:index="12" nillable="true" ma:displayName="LivelinkDescription" ma:internalName="LivelinkDescription" ma:readOnly="false">
      <xsd:simpleType>
        <xsd:restriction base="dms:Note"/>
      </xsd:simpleType>
    </xsd:element>
    <xsd:element name="LivelinkFolderPath" ma:index="13" nillable="true" ma:displayName="LivelinkFolderPath" ma:internalName="LivelinkFolderPath" ma:readOnly="false">
      <xsd:simpleType>
        <xsd:restriction base="dms:Note"/>
      </xsd:simpleType>
    </xsd:element>
    <xsd:element name="LivelinkModifier" ma:index="14" nillable="true" ma:displayName="LivelinkModifier" ma:internalName="LivelinkModifier" ma:readOnly="false">
      <xsd:simpleType>
        <xsd:restriction base="dms:Text">
          <xsd:maxLength value="255"/>
        </xsd:restriction>
      </xsd:simpleType>
    </xsd:element>
    <xsd:element name="LivelinkObjectID" ma:index="15" nillable="true" ma:displayName="LivelinkObjectID" ma:internalName="LivelinkObjectID" ma:readOnly="false">
      <xsd:simpleType>
        <xsd:restriction base="dms:Text">
          <xsd:maxLength value="255"/>
        </xsd:restriction>
      </xsd:simpleType>
    </xsd:element>
    <xsd:element name="LivelinkOriginalName" ma:index="16" nillable="true" ma:displayName="LivelinkOriginalName" ma:internalName="LivelinkOriginalName" ma:readOnly="false">
      <xsd:simpleType>
        <xsd:restriction base="dms:Text">
          <xsd:maxLength value="255"/>
        </xsd:restriction>
      </xsd:simpleType>
    </xsd:element>
    <xsd:element name="LivelinkParentID" ma:index="17" nillable="true" ma:displayName="LivelinkParentID" ma:internalName="LivelinkParentID" ma:readOnly="false">
      <xsd:simpleType>
        <xsd:restriction base="dms:Text">
          <xsd:maxLength value="255"/>
        </xsd:restriction>
      </xsd:simpleType>
    </xsd:element>
    <xsd:element name="LivelinkOwner" ma:index="18" nillable="true" ma:displayName="LivelinkOwner" ma:internalName="LivelinkOwner">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e40b847-be24-4035-9c37-c82653eb2cea" elementFormDefault="qualified">
    <xsd:import namespace="http://schemas.microsoft.com/office/2006/documentManagement/types"/>
    <xsd:import namespace="http://schemas.microsoft.com/office/infopath/2007/PartnerControls"/>
    <xsd:element name="LockedVersions" ma:index="19" nillable="true" ma:displayName="LockedVersions" ma:hidden="true" ma:internalName="LockedVersions">
      <xsd:simpleType>
        <xsd:restriction base="dms:Text"/>
      </xsd:simpleType>
    </xsd:element>
    <xsd:element name="AdvancedVersioningLimit" ma:index="20" nillable="true" ma:displayName="AdvancedVersioningLimit" ma:hidden="true" ma:internalName="AdvancedVersioningLimit">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6b44be04-4f4f-4ad5-8583-fc6cfe787cfe">P7YSZEP7SPDX-2176-3632</_dlc_DocId>
    <_dlc_DocIdUrl xmlns="6b44be04-4f4f-4ad5-8583-fc6cfe787cfe">
      <Url>https://sp2013.myatos.net/si/operations/tooling/_layouts/15/DocIdRedir.aspx?ID=P7YSZEP7SPDX-2176-3632</Url>
      <Description>P7YSZEP7SPDX-2176-3632</Description>
    </_dlc_DocIdUrl>
    <LockedVersions xmlns="ae40b847-be24-4035-9c37-c82653eb2cea" xsi:nil="true"/>
    <AdvancedVersioningLimit xmlns="ae40b847-be24-4035-9c37-c82653eb2cea" xsi:nil="true"/>
    <LivelinkObjectID xmlns="6b44be04-4f4f-4ad5-8583-fc6cfe787cfe" xsi:nil="true"/>
    <LivelinkOriginalName xmlns="6b44be04-4f4f-4ad5-8583-fc6cfe787cfe" xsi:nil="true"/>
    <LivelinkParentID xmlns="6b44be04-4f4f-4ad5-8583-fc6cfe787cfe" xsi:nil="true"/>
    <LivelinkOwner xmlns="6b44be04-4f4f-4ad5-8583-fc6cfe787cfe" xsi:nil="true"/>
    <LivelinkDescription xmlns="6b44be04-4f4f-4ad5-8583-fc6cfe787cfe" xsi:nil="true"/>
    <LivelinkCreator xmlns="6b44be04-4f4f-4ad5-8583-fc6cfe787cfe" xsi:nil="true"/>
    <LivelinkModifier xmlns="6b44be04-4f4f-4ad5-8583-fc6cfe787cfe" xsi:nil="true"/>
    <LivelinkFolderPath xmlns="6b44be04-4f4f-4ad5-8583-fc6cfe787cfe" xsi:nil="true"/>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44CA22-D3CE-4D02-8139-41F571B5754F}">
  <ds:schemaRefs>
    <ds:schemaRef ds:uri="http://schemas.microsoft.com/sharepoint/events"/>
  </ds:schemaRefs>
</ds:datastoreItem>
</file>

<file path=customXml/itemProps2.xml><?xml version="1.0" encoding="utf-8"?>
<ds:datastoreItem xmlns:ds="http://schemas.openxmlformats.org/officeDocument/2006/customXml" ds:itemID="{98485AFA-00CD-4B50-B635-65021E5773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b44be04-4f4f-4ad5-8583-fc6cfe787cfe"/>
    <ds:schemaRef ds:uri="ae40b847-be24-4035-9c37-c82653eb2ce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F4D0992-6D31-4503-93F0-6A6B37B9AB7B}">
  <ds:schemaRefs>
    <ds:schemaRef ds:uri="http://purl.org/dc/terms/"/>
    <ds:schemaRef ds:uri="http://schemas.microsoft.com/office/infopath/2007/PartnerControls"/>
    <ds:schemaRef ds:uri="http://purl.org/dc/dcmitype/"/>
    <ds:schemaRef ds:uri="http://schemas.microsoft.com/office/2006/documentManagement/types"/>
    <ds:schemaRef ds:uri="6b44be04-4f4f-4ad5-8583-fc6cfe787cfe"/>
    <ds:schemaRef ds:uri="http://purl.org/dc/elements/1.1/"/>
    <ds:schemaRef ds:uri="http://schemas.openxmlformats.org/package/2006/metadata/core-properties"/>
    <ds:schemaRef ds:uri="ae40b847-be24-4035-9c37-c82653eb2cea"/>
    <ds:schemaRef ds:uri="http://schemas.microsoft.com/office/2006/metadata/properties"/>
    <ds:schemaRef ds:uri="http://www.w3.org/XML/1998/namespace"/>
  </ds:schemaRefs>
</ds:datastoreItem>
</file>

<file path=customXml/itemProps4.xml><?xml version="1.0" encoding="utf-8"?>
<ds:datastoreItem xmlns:ds="http://schemas.openxmlformats.org/officeDocument/2006/customXml" ds:itemID="{ACA6C0D2-240A-4354-8680-71FA2DB9462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Atos v4.0</Template>
  <TotalTime>0</TotalTime>
  <Words>1757</Words>
  <Application>Microsoft Office PowerPoint</Application>
  <PresentationFormat>On-screen Show (16:9)</PresentationFormat>
  <Paragraphs>357</Paragraphs>
  <Slides>28</Slides>
  <Notes>3</Notes>
  <HiddenSlides>2</HiddenSlides>
  <MMClips>0</MMClips>
  <ScaleCrop>false</ScaleCrop>
  <HeadingPairs>
    <vt:vector size="8" baseType="variant">
      <vt:variant>
        <vt:lpstr>Fonts Used</vt:lpstr>
      </vt:variant>
      <vt:variant>
        <vt:i4>10</vt:i4>
      </vt:variant>
      <vt:variant>
        <vt:lpstr>Theme</vt:lpstr>
      </vt:variant>
      <vt:variant>
        <vt:i4>9</vt:i4>
      </vt:variant>
      <vt:variant>
        <vt:lpstr>Embedded OLE Servers</vt:lpstr>
      </vt:variant>
      <vt:variant>
        <vt:i4>2</vt:i4>
      </vt:variant>
      <vt:variant>
        <vt:lpstr>Slide Titles</vt:lpstr>
      </vt:variant>
      <vt:variant>
        <vt:i4>28</vt:i4>
      </vt:variant>
    </vt:vector>
  </HeadingPairs>
  <TitlesOfParts>
    <vt:vector size="49" baseType="lpstr">
      <vt:lpstr>Arial Unicode MS</vt:lpstr>
      <vt:lpstr>MS PGothic</vt:lpstr>
      <vt:lpstr>Arial</vt:lpstr>
      <vt:lpstr>Calibri</vt:lpstr>
      <vt:lpstr>Lucida Sans Unicode</vt:lpstr>
      <vt:lpstr>Stag Book</vt:lpstr>
      <vt:lpstr>Superclarendon</vt:lpstr>
      <vt:lpstr>Times New Roman</vt:lpstr>
      <vt:lpstr>Verdana</vt:lpstr>
      <vt:lpstr>Wingdings</vt:lpstr>
      <vt:lpstr>Atos v4.0</vt:lpstr>
      <vt:lpstr>1_Atos v4.0</vt:lpstr>
      <vt:lpstr>2_Atos v4.0</vt:lpstr>
      <vt:lpstr>3_Atos v4.0</vt:lpstr>
      <vt:lpstr>4_Atos v4.0</vt:lpstr>
      <vt:lpstr>PPT-Atos_Widescreen</vt:lpstr>
      <vt:lpstr>1_PPT-Atos_Widescreen</vt:lpstr>
      <vt:lpstr>5_Atos v4.0</vt:lpstr>
      <vt:lpstr>6_Atos v4.0</vt:lpstr>
      <vt:lpstr>think-cell Slide</vt:lpstr>
      <vt:lpstr>Worksheet</vt:lpstr>
      <vt:lpstr>Benefits of an Industrialized  KI Approach to Application Quality</vt:lpstr>
      <vt:lpstr>Content: Introduction to Atos B&amp;PS KI initiative </vt:lpstr>
      <vt:lpstr>Vision: To execute proper KI standards in all contracts by deploying B&amp;PS KI tools</vt:lpstr>
      <vt:lpstr>Atos B&amp;PS KI constitutes a platform INTEGRATING best of breed customized market packages </vt:lpstr>
      <vt:lpstr>KI Tools RACI Matrix per Application</vt:lpstr>
      <vt:lpstr>… that instantiates and automates  Atos B&amp;PS KI Operational end2end Processes Repository</vt:lpstr>
      <vt:lpstr>Our B&amp;PS KI internal usage is extended allover Atos B&amp;PS GBU’s and GDC’s</vt:lpstr>
      <vt:lpstr>Atos B&amp;PS KI Evolution Governance follows a formalized process </vt:lpstr>
      <vt:lpstr>Industrialized internal application hosting guaranties KI solutions availability SLA (&gt;99,7% on 22/24 7/7)</vt:lpstr>
      <vt:lpstr>As well as industrialized off-shored  Atos B&amp;PS KI delivers support to Global Practices according to committed SLA</vt:lpstr>
      <vt:lpstr>How to proceed to subscribe to KI solutions for a project</vt:lpstr>
      <vt:lpstr>Appendix</vt:lpstr>
      <vt:lpstr>Physical infrastructure supporting KI v.2</vt:lpstr>
      <vt:lpstr>Java continuous integrations </vt:lpstr>
      <vt:lpstr>Java continuous integration</vt:lpstr>
      <vt:lpstr>Our Way of Working</vt:lpstr>
      <vt:lpstr>KI Tools – Support Scope</vt:lpstr>
      <vt:lpstr>Process Model</vt:lpstr>
      <vt:lpstr>Project Creation Module </vt:lpstr>
      <vt:lpstr>User Creation Module </vt:lpstr>
      <vt:lpstr>Ticketing Tool for KI-Support </vt:lpstr>
      <vt:lpstr>Logging Tickets in SDM 12.9 for KI-Support </vt:lpstr>
      <vt:lpstr>Escalation Matrix for KI-Support</vt:lpstr>
      <vt:lpstr>Service Level Agreement </vt:lpstr>
      <vt:lpstr>How SLA Works ?</vt:lpstr>
      <vt:lpstr>Severity details</vt:lpstr>
      <vt:lpstr>Backup &amp; Retention Policy</vt:lpstr>
      <vt:lpstr>Thanks  For more information please contact:  patrice.giraud@atos.net  </vt:lpstr>
    </vt:vector>
  </TitlesOfParts>
  <Company>Atos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Automation and Robotics (AURO)</dc:title>
  <dc:creator>A424131</dc:creator>
  <cp:lastModifiedBy>Khedekar, Swapnil</cp:lastModifiedBy>
  <cp:revision>426</cp:revision>
  <dcterms:created xsi:type="dcterms:W3CDTF">2016-04-04T15:49:24Z</dcterms:created>
  <dcterms:modified xsi:type="dcterms:W3CDTF">2018-06-06T11:42:47Z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atum">
    <vt:lpwstr>24-11-2016</vt:lpwstr>
  </property>
  <property fmtid="{D5CDD505-2E9C-101B-9397-08002B2CF9AE}" pid="3" name="Author">
    <vt:lpwstr>Arjun Sathish.S A</vt:lpwstr>
  </property>
  <property fmtid="{D5CDD505-2E9C-101B-9397-08002B2CF9AE}" pid="4" name="GBU">
    <vt:lpwstr>India</vt:lpwstr>
  </property>
  <property fmtid="{D5CDD505-2E9C-101B-9397-08002B2CF9AE}" pid="5" name="Division">
    <vt:lpwstr>C&amp;SI</vt:lpwstr>
  </property>
  <property fmtid="{D5CDD505-2E9C-101B-9397-08002B2CF9AE}" pid="6" name="Department">
    <vt:lpwstr>AURO Factory</vt:lpwstr>
  </property>
  <property fmtid="{D5CDD505-2E9C-101B-9397-08002B2CF9AE}" pid="7" name="Classification">
    <vt:lpwstr>© Atos - For internal use</vt:lpwstr>
  </property>
  <property fmtid="{D5CDD505-2E9C-101B-9397-08002B2CF9AE}" pid="8" name="_AdHocReviewCycleID">
    <vt:i4>-525381395</vt:i4>
  </property>
  <property fmtid="{D5CDD505-2E9C-101B-9397-08002B2CF9AE}" pid="9" name="_NewReviewCycle">
    <vt:lpwstr/>
  </property>
  <property fmtid="{D5CDD505-2E9C-101B-9397-08002B2CF9AE}" pid="10" name="_EmailSubject">
    <vt:lpwstr>Envoi d’un message : Benefits of an Industrialized KI Tools Approach.pptx</vt:lpwstr>
  </property>
  <property fmtid="{D5CDD505-2E9C-101B-9397-08002B2CF9AE}" pid="11" name="_AuthorEmail">
    <vt:lpwstr>rahul.dhar@atos.net</vt:lpwstr>
  </property>
  <property fmtid="{D5CDD505-2E9C-101B-9397-08002B2CF9AE}" pid="12" name="_AuthorEmailDisplayName">
    <vt:lpwstr>Dhar, Rahul</vt:lpwstr>
  </property>
  <property fmtid="{D5CDD505-2E9C-101B-9397-08002B2CF9AE}" pid="13" name="_PreviousAdHocReviewCycleID">
    <vt:i4>-68076339</vt:i4>
  </property>
  <property fmtid="{D5CDD505-2E9C-101B-9397-08002B2CF9AE}" pid="14" name="ContentTypeId">
    <vt:lpwstr>0x010100162D81F82CB44647A9E7294866610B97</vt:lpwstr>
  </property>
  <property fmtid="{D5CDD505-2E9C-101B-9397-08002B2CF9AE}" pid="15" name="_dlc_DocIdItemGuid">
    <vt:lpwstr>e5ab793a-aca4-41f2-84a5-b7d774c8dc32</vt:lpwstr>
  </property>
</Properties>
</file>